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73"/>
  </p:notesMasterIdLst>
  <p:sldIdLst>
    <p:sldId id="256" r:id="rId2"/>
    <p:sldId id="276" r:id="rId3"/>
    <p:sldId id="257" r:id="rId4"/>
    <p:sldId id="258" r:id="rId5"/>
    <p:sldId id="274" r:id="rId6"/>
    <p:sldId id="278" r:id="rId7"/>
    <p:sldId id="259" r:id="rId8"/>
    <p:sldId id="287" r:id="rId9"/>
    <p:sldId id="305" r:id="rId10"/>
    <p:sldId id="288" r:id="rId11"/>
    <p:sldId id="294" r:id="rId12"/>
    <p:sldId id="295" r:id="rId13"/>
    <p:sldId id="289" r:id="rId14"/>
    <p:sldId id="344" r:id="rId15"/>
    <p:sldId id="290" r:id="rId16"/>
    <p:sldId id="293" r:id="rId17"/>
    <p:sldId id="291" r:id="rId18"/>
    <p:sldId id="333" r:id="rId19"/>
    <p:sldId id="279" r:id="rId20"/>
    <p:sldId id="261" r:id="rId21"/>
    <p:sldId id="283" r:id="rId22"/>
    <p:sldId id="332" r:id="rId23"/>
    <p:sldId id="296" r:id="rId24"/>
    <p:sldId id="262" r:id="rId25"/>
    <p:sldId id="284" r:id="rId26"/>
    <p:sldId id="343" r:id="rId27"/>
    <p:sldId id="297" r:id="rId28"/>
    <p:sldId id="285" r:id="rId29"/>
    <p:sldId id="299" r:id="rId30"/>
    <p:sldId id="301" r:id="rId31"/>
    <p:sldId id="331" r:id="rId32"/>
    <p:sldId id="321" r:id="rId33"/>
    <p:sldId id="263" r:id="rId34"/>
    <p:sldId id="347" r:id="rId35"/>
    <p:sldId id="302" r:id="rId36"/>
    <p:sldId id="310" r:id="rId37"/>
    <p:sldId id="311" r:id="rId38"/>
    <p:sldId id="308" r:id="rId39"/>
    <p:sldId id="309" r:id="rId40"/>
    <p:sldId id="312" r:id="rId41"/>
    <p:sldId id="313" r:id="rId42"/>
    <p:sldId id="303" r:id="rId43"/>
    <p:sldId id="314" r:id="rId44"/>
    <p:sldId id="304" r:id="rId45"/>
    <p:sldId id="330" r:id="rId46"/>
    <p:sldId id="322" r:id="rId47"/>
    <p:sldId id="323" r:id="rId48"/>
    <p:sldId id="324" r:id="rId49"/>
    <p:sldId id="329" r:id="rId50"/>
    <p:sldId id="326" r:id="rId51"/>
    <p:sldId id="342" r:id="rId52"/>
    <p:sldId id="268" r:id="rId53"/>
    <p:sldId id="348" r:id="rId54"/>
    <p:sldId id="328" r:id="rId55"/>
    <p:sldId id="337" r:id="rId56"/>
    <p:sldId id="266" r:id="rId57"/>
    <p:sldId id="334" r:id="rId58"/>
    <p:sldId id="338" r:id="rId59"/>
    <p:sldId id="327" r:id="rId60"/>
    <p:sldId id="336" r:id="rId61"/>
    <p:sldId id="335" r:id="rId62"/>
    <p:sldId id="339" r:id="rId63"/>
    <p:sldId id="267" r:id="rId64"/>
    <p:sldId id="340" r:id="rId65"/>
    <p:sldId id="269" r:id="rId66"/>
    <p:sldId id="270" r:id="rId67"/>
    <p:sldId id="271" r:id="rId68"/>
    <p:sldId id="272" r:id="rId69"/>
    <p:sldId id="277" r:id="rId70"/>
    <p:sldId id="341" r:id="rId71"/>
    <p:sldId id="346" r:id="rId7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Тильман" initials="ЮТ" lastIdx="1" clrIdx="0">
    <p:extLst>
      <p:ext uri="{19B8F6BF-5375-455C-9EA6-DF929625EA0E}">
        <p15:presenceInfo xmlns:p15="http://schemas.microsoft.com/office/powerpoint/2012/main" userId="dc2ba026ba74b3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00" autoAdjust="0"/>
  </p:normalViewPr>
  <p:slideViewPr>
    <p:cSldViewPr>
      <p:cViewPr varScale="1">
        <p:scale>
          <a:sx n="85" d="100"/>
          <a:sy n="85" d="100"/>
        </p:scale>
        <p:origin x="1752" y="114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1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5657640954283767E-2"/>
          <c:w val="0.99758093496545142"/>
          <c:h val="0.98206818641667226"/>
        </c:manualLayout>
      </c:layout>
      <c:pie3DChart>
        <c:varyColors val="1"/>
        <c:ser>
          <c:idx val="0"/>
          <c:order val="0"/>
          <c:tx>
            <c:strRef>
              <c:f>Лист1!$E$4</c:f>
              <c:strCache>
                <c:ptCount val="1"/>
                <c:pt idx="0">
                  <c:v>число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D5C-47ED-8286-939DA4D34D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477-4AFA-AD51-900A0B171D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BD5C-47ED-8286-939DA4D34D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3C9-4218-BF79-F8B2966B32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F3C9-4218-BF79-F8B2966B32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BD5C-47ED-8286-939DA4D34D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D5C-47ED-8286-939DA4D34D6D}"/>
              </c:ext>
            </c:extLst>
          </c:dPt>
          <c:dLbls>
            <c:dLbl>
              <c:idx val="0"/>
              <c:layout>
                <c:manualLayout>
                  <c:x val="-6.9124201415057984E-2"/>
                  <c:y val="-0.283356917457514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C-47ED-8286-939DA4D34D6D}"/>
                </c:ext>
              </c:extLst>
            </c:dLbl>
            <c:dLbl>
              <c:idx val="3"/>
              <c:layout>
                <c:manualLayout>
                  <c:x val="9.1103491003500948E-3"/>
                  <c:y val="-1.62313836474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C9-4218-BF79-F8B2966B320E}"/>
                </c:ext>
              </c:extLst>
            </c:dLbl>
            <c:dLbl>
              <c:idx val="4"/>
              <c:layout>
                <c:manualLayout>
                  <c:x val="1.4701319473011508E-2"/>
                  <c:y val="-1.6644593095893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9-4218-BF79-F8B2966B320E}"/>
                </c:ext>
              </c:extLst>
            </c:dLbl>
            <c:dLbl>
              <c:idx val="5"/>
              <c:layout>
                <c:manualLayout>
                  <c:x val="4.1471760474385146E-2"/>
                  <c:y val="-5.4375902677480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C-47ED-8286-939DA4D34D6D}"/>
                </c:ext>
              </c:extLst>
            </c:dLbl>
            <c:dLbl>
              <c:idx val="6"/>
              <c:layout>
                <c:manualLayout>
                  <c:x val="2.6612229026927038E-2"/>
                  <c:y val="1.67722910014828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C-47ED-8286-939DA4D34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Лист1!$D$5:$D$11</c:f>
              <c:strCache>
                <c:ptCount val="7"/>
                <c:pt idx="0">
                  <c:v>срыв на склоне</c:v>
                </c:pt>
                <c:pt idx="1">
                  <c:v>лавина</c:v>
                </c:pt>
                <c:pt idx="2">
                  <c:v>камнепад</c:v>
                </c:pt>
                <c:pt idx="3">
                  <c:v>утопление</c:v>
                </c:pt>
                <c:pt idx="4">
                  <c:v>заболевание</c:v>
                </c:pt>
                <c:pt idx="5">
                  <c:v>замерзания</c:v>
                </c:pt>
                <c:pt idx="6">
                  <c:v>падение в трещину</c:v>
                </c:pt>
              </c:strCache>
            </c:strRef>
          </c:cat>
          <c:val>
            <c:numRef>
              <c:f>Лист1!$E$5:$E$11</c:f>
              <c:numCache>
                <c:formatCode>General</c:formatCode>
                <c:ptCount val="7"/>
                <c:pt idx="0">
                  <c:v>31</c:v>
                </c:pt>
                <c:pt idx="1">
                  <c:v>26</c:v>
                </c:pt>
                <c:pt idx="2">
                  <c:v>15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9-4218-BF79-F8B2966B320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90B08-FA3D-4B71-A92C-9F06E5FB98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9AE50-BA58-4236-8D17-A96735A76727}">
      <dgm:prSet phldrT="[Текст]" custT="1"/>
      <dgm:spPr/>
      <dgm:t>
        <a:bodyPr/>
        <a:lstStyle/>
        <a:p>
          <a:r>
            <a:rPr lang="ru-RU" sz="1400" dirty="0"/>
            <a:t>Классификация страховки</a:t>
          </a:r>
        </a:p>
      </dgm:t>
    </dgm:pt>
    <dgm:pt modelId="{A0172CF8-2594-415E-9C10-04E6E8C778F5}" type="parTrans" cxnId="{21A85A52-BE87-45D1-873F-CDDDC32FC759}">
      <dgm:prSet/>
      <dgm:spPr/>
      <dgm:t>
        <a:bodyPr/>
        <a:lstStyle/>
        <a:p>
          <a:endParaRPr lang="ru-RU" sz="1400"/>
        </a:p>
      </dgm:t>
    </dgm:pt>
    <dgm:pt modelId="{B23587A8-9E0E-4105-85E0-C4FCA4720891}" type="sibTrans" cxnId="{21A85A52-BE87-45D1-873F-CDDDC32FC759}">
      <dgm:prSet/>
      <dgm:spPr/>
      <dgm:t>
        <a:bodyPr/>
        <a:lstStyle/>
        <a:p>
          <a:endParaRPr lang="ru-RU" sz="1400"/>
        </a:p>
      </dgm:t>
    </dgm:pt>
    <dgm:pt modelId="{FE6329CF-2DDD-4902-90B1-1263C9BF4B37}" type="asst">
      <dgm:prSet phldrT="[Текст]" custT="1"/>
      <dgm:spPr/>
      <dgm:t>
        <a:bodyPr/>
        <a:lstStyle/>
        <a:p>
          <a:r>
            <a:rPr lang="ru-RU" sz="1400" dirty="0"/>
            <a:t>Страховка</a:t>
          </a:r>
        </a:p>
      </dgm:t>
    </dgm:pt>
    <dgm:pt modelId="{C7668627-50EE-4A8F-A71A-CF3C1B326634}" type="parTrans" cxnId="{20B5EA74-4EBB-4108-A90C-31A0E9BA36F8}">
      <dgm:prSet custT="1"/>
      <dgm:spPr/>
      <dgm:t>
        <a:bodyPr/>
        <a:lstStyle/>
        <a:p>
          <a:endParaRPr lang="ru-RU" sz="1400"/>
        </a:p>
      </dgm:t>
    </dgm:pt>
    <dgm:pt modelId="{937B006E-7610-447A-BFB2-A1B900C75332}" type="sibTrans" cxnId="{20B5EA74-4EBB-4108-A90C-31A0E9BA36F8}">
      <dgm:prSet/>
      <dgm:spPr/>
      <dgm:t>
        <a:bodyPr/>
        <a:lstStyle/>
        <a:p>
          <a:endParaRPr lang="ru-RU" sz="1400"/>
        </a:p>
      </dgm:t>
    </dgm:pt>
    <dgm:pt modelId="{491CDD4B-4B3F-4DB0-AA94-B1F49F761D4A}">
      <dgm:prSet phldrT="[Текст]" custT="1"/>
      <dgm:spPr/>
      <dgm:t>
        <a:bodyPr/>
        <a:lstStyle/>
        <a:p>
          <a:r>
            <a:rPr lang="ru-RU" sz="1400" dirty="0" err="1"/>
            <a:t>Самостраховка</a:t>
          </a:r>
          <a:endParaRPr lang="ru-RU" sz="1400" dirty="0"/>
        </a:p>
      </dgm:t>
    </dgm:pt>
    <dgm:pt modelId="{CFE82848-3E93-4D1F-B62B-8FD0021A1338}" type="parTrans" cxnId="{CB5D76CC-4D03-42BF-BDF9-179B5C2DE781}">
      <dgm:prSet custT="1"/>
      <dgm:spPr/>
      <dgm:t>
        <a:bodyPr/>
        <a:lstStyle/>
        <a:p>
          <a:endParaRPr lang="ru-RU" sz="1400"/>
        </a:p>
      </dgm:t>
    </dgm:pt>
    <dgm:pt modelId="{CF667D22-AB5D-4B7B-A0A2-122A79D7A2EC}" type="sibTrans" cxnId="{CB5D76CC-4D03-42BF-BDF9-179B5C2DE781}">
      <dgm:prSet/>
      <dgm:spPr/>
      <dgm:t>
        <a:bodyPr/>
        <a:lstStyle/>
        <a:p>
          <a:endParaRPr lang="ru-RU" sz="1400"/>
        </a:p>
      </dgm:t>
    </dgm:pt>
    <dgm:pt modelId="{DB0F1FBD-23D8-4826-BE55-1942F0E77DEB}">
      <dgm:prSet custT="1"/>
      <dgm:spPr/>
      <dgm:t>
        <a:bodyPr/>
        <a:lstStyle/>
        <a:p>
          <a:r>
            <a:rPr lang="ru-RU" sz="1400" dirty="0"/>
            <a:t>Одновременная</a:t>
          </a:r>
        </a:p>
      </dgm:t>
    </dgm:pt>
    <dgm:pt modelId="{EB136C8E-FB5A-432C-A3A2-8AF9E2E0948E}" type="parTrans" cxnId="{53E54CCA-8F29-4428-ACA6-61A48482CEBC}">
      <dgm:prSet custT="1"/>
      <dgm:spPr/>
      <dgm:t>
        <a:bodyPr/>
        <a:lstStyle/>
        <a:p>
          <a:endParaRPr lang="ru-RU" sz="1400"/>
        </a:p>
      </dgm:t>
    </dgm:pt>
    <dgm:pt modelId="{36890A90-EF9C-40E4-AA11-876A56753210}" type="sibTrans" cxnId="{53E54CCA-8F29-4428-ACA6-61A48482CEBC}">
      <dgm:prSet/>
      <dgm:spPr/>
      <dgm:t>
        <a:bodyPr/>
        <a:lstStyle/>
        <a:p>
          <a:endParaRPr lang="ru-RU" sz="1400"/>
        </a:p>
      </dgm:t>
    </dgm:pt>
    <dgm:pt modelId="{D4ECDAB1-790E-49C1-978D-D37BCA4F273F}">
      <dgm:prSet custT="1"/>
      <dgm:spPr/>
      <dgm:t>
        <a:bodyPr/>
        <a:lstStyle/>
        <a:p>
          <a:r>
            <a:rPr lang="ru-RU" sz="1400" dirty="0"/>
            <a:t>Попеременная</a:t>
          </a:r>
        </a:p>
      </dgm:t>
    </dgm:pt>
    <dgm:pt modelId="{5B62C510-13AE-470E-9B6A-E1B74A551D05}" type="parTrans" cxnId="{A9C06F3F-45D5-476E-A041-77D9495B4F4C}">
      <dgm:prSet custT="1"/>
      <dgm:spPr/>
      <dgm:t>
        <a:bodyPr/>
        <a:lstStyle/>
        <a:p>
          <a:endParaRPr lang="ru-RU" sz="1400"/>
        </a:p>
      </dgm:t>
    </dgm:pt>
    <dgm:pt modelId="{50E67336-22A4-4275-A3EF-46DF4F628B03}" type="sibTrans" cxnId="{A9C06F3F-45D5-476E-A041-77D9495B4F4C}">
      <dgm:prSet/>
      <dgm:spPr/>
      <dgm:t>
        <a:bodyPr/>
        <a:lstStyle/>
        <a:p>
          <a:endParaRPr lang="ru-RU" sz="1400"/>
        </a:p>
      </dgm:t>
    </dgm:pt>
    <dgm:pt modelId="{2C2584DD-3B99-4ED8-9806-C2F52591EF72}">
      <dgm:prSet custT="1"/>
      <dgm:spPr/>
      <dgm:t>
        <a:bodyPr/>
        <a:lstStyle/>
        <a:p>
          <a:r>
            <a:rPr lang="ru-RU" sz="1400" dirty="0"/>
            <a:t>Перильная</a:t>
          </a:r>
        </a:p>
      </dgm:t>
    </dgm:pt>
    <dgm:pt modelId="{15BCC5DD-EEE6-4B39-B4F4-C7D6B6471B8C}" type="parTrans" cxnId="{56443CA0-AA4F-4060-B741-7461ED9B9DEC}">
      <dgm:prSet custT="1"/>
      <dgm:spPr/>
      <dgm:t>
        <a:bodyPr/>
        <a:lstStyle/>
        <a:p>
          <a:endParaRPr lang="ru-RU" sz="1400"/>
        </a:p>
      </dgm:t>
    </dgm:pt>
    <dgm:pt modelId="{CA733BBB-FB0B-4B5F-8FFD-7351F9E29813}" type="sibTrans" cxnId="{56443CA0-AA4F-4060-B741-7461ED9B9DEC}">
      <dgm:prSet/>
      <dgm:spPr/>
      <dgm:t>
        <a:bodyPr/>
        <a:lstStyle/>
        <a:p>
          <a:endParaRPr lang="ru-RU" sz="1400"/>
        </a:p>
      </dgm:t>
    </dgm:pt>
    <dgm:pt modelId="{23B03BBE-77EE-4C3D-83BC-0AE33D72D238}">
      <dgm:prSet custT="1"/>
      <dgm:spPr/>
      <dgm:t>
        <a:bodyPr/>
        <a:lstStyle/>
        <a:p>
          <a:r>
            <a:rPr lang="ru-RU" sz="1400" dirty="0"/>
            <a:t>Гимнастическая</a:t>
          </a:r>
        </a:p>
      </dgm:t>
    </dgm:pt>
    <dgm:pt modelId="{CF3C21DB-DF82-4AE5-9FE1-F1AABCF88B13}" type="parTrans" cxnId="{84C78DDF-7489-4624-8B1A-556BA31EC24B}">
      <dgm:prSet custT="1"/>
      <dgm:spPr/>
      <dgm:t>
        <a:bodyPr/>
        <a:lstStyle/>
        <a:p>
          <a:endParaRPr lang="ru-RU" sz="1400"/>
        </a:p>
      </dgm:t>
    </dgm:pt>
    <dgm:pt modelId="{A38BBEFE-7190-49E5-889B-AA578FBE5ED6}" type="sibTrans" cxnId="{84C78DDF-7489-4624-8B1A-556BA31EC24B}">
      <dgm:prSet/>
      <dgm:spPr/>
      <dgm:t>
        <a:bodyPr/>
        <a:lstStyle/>
        <a:p>
          <a:endParaRPr lang="ru-RU" sz="1400"/>
        </a:p>
      </dgm:t>
    </dgm:pt>
    <dgm:pt modelId="{A5651CC3-9B6D-473C-8234-13174616866B}">
      <dgm:prSet custT="1"/>
      <dgm:spPr/>
      <dgm:t>
        <a:bodyPr/>
        <a:lstStyle/>
        <a:p>
          <a:r>
            <a:rPr lang="ru-RU" sz="1400" dirty="0"/>
            <a:t>На станции</a:t>
          </a:r>
        </a:p>
      </dgm:t>
    </dgm:pt>
    <dgm:pt modelId="{D0FEA13E-6F32-43AA-B48F-FF62D8EE9A28}" type="parTrans" cxnId="{C5715852-70D1-4A3C-93BE-647ED0093A99}">
      <dgm:prSet custT="1"/>
      <dgm:spPr/>
      <dgm:t>
        <a:bodyPr/>
        <a:lstStyle/>
        <a:p>
          <a:endParaRPr lang="ru-RU" sz="1400"/>
        </a:p>
      </dgm:t>
    </dgm:pt>
    <dgm:pt modelId="{C8FAE74C-865F-41E5-B5EF-92CC4339D6B6}" type="sibTrans" cxnId="{C5715852-70D1-4A3C-93BE-647ED0093A99}">
      <dgm:prSet/>
      <dgm:spPr/>
      <dgm:t>
        <a:bodyPr/>
        <a:lstStyle/>
        <a:p>
          <a:endParaRPr lang="ru-RU" sz="1400"/>
        </a:p>
      </dgm:t>
    </dgm:pt>
    <dgm:pt modelId="{BE9BBF0E-D14A-40D5-B014-8E73EEC9D0BC}">
      <dgm:prSet custT="1"/>
      <dgm:spPr/>
      <dgm:t>
        <a:bodyPr/>
        <a:lstStyle/>
        <a:p>
          <a:r>
            <a:rPr lang="ru-RU" sz="1400" dirty="0"/>
            <a:t>В движении (ледорубом)</a:t>
          </a:r>
        </a:p>
      </dgm:t>
    </dgm:pt>
    <dgm:pt modelId="{5E3D9526-8222-4130-BA9B-06F0E6752585}" type="parTrans" cxnId="{947F29F4-D35B-4652-9894-9160C1C501FF}">
      <dgm:prSet custT="1"/>
      <dgm:spPr/>
      <dgm:t>
        <a:bodyPr/>
        <a:lstStyle/>
        <a:p>
          <a:endParaRPr lang="ru-RU" sz="1400"/>
        </a:p>
      </dgm:t>
    </dgm:pt>
    <dgm:pt modelId="{A6F92A27-38A7-4291-823D-0749340B9264}" type="sibTrans" cxnId="{947F29F4-D35B-4652-9894-9160C1C501FF}">
      <dgm:prSet/>
      <dgm:spPr/>
      <dgm:t>
        <a:bodyPr/>
        <a:lstStyle/>
        <a:p>
          <a:endParaRPr lang="ru-RU" sz="1400"/>
        </a:p>
      </dgm:t>
    </dgm:pt>
    <dgm:pt modelId="{0BB892A5-F5EC-4F67-AF52-97C5FFB10551}">
      <dgm:prSet custT="1"/>
      <dgm:spPr/>
      <dgm:t>
        <a:bodyPr/>
        <a:lstStyle/>
        <a:p>
          <a:r>
            <a:rPr lang="ru-RU" sz="1400" dirty="0"/>
            <a:t>Верхняя</a:t>
          </a:r>
        </a:p>
      </dgm:t>
    </dgm:pt>
    <dgm:pt modelId="{9C6FB7C3-9417-4E4A-A4A3-1D7976CD9C8A}" type="parTrans" cxnId="{AE0E4E30-882B-46D6-8681-19849E4B843B}">
      <dgm:prSet custT="1"/>
      <dgm:spPr/>
      <dgm:t>
        <a:bodyPr/>
        <a:lstStyle/>
        <a:p>
          <a:endParaRPr lang="ru-RU" sz="1400"/>
        </a:p>
      </dgm:t>
    </dgm:pt>
    <dgm:pt modelId="{191C6406-16FA-4497-8E62-D231E8D0A260}" type="sibTrans" cxnId="{AE0E4E30-882B-46D6-8681-19849E4B843B}">
      <dgm:prSet/>
      <dgm:spPr/>
      <dgm:t>
        <a:bodyPr/>
        <a:lstStyle/>
        <a:p>
          <a:endParaRPr lang="ru-RU" sz="1400"/>
        </a:p>
      </dgm:t>
    </dgm:pt>
    <dgm:pt modelId="{AD7A90C3-56ED-4392-AE52-8A3E4FB85B14}">
      <dgm:prSet custT="1"/>
      <dgm:spPr/>
      <dgm:t>
        <a:bodyPr/>
        <a:lstStyle/>
        <a:p>
          <a:r>
            <a:rPr lang="ru-RU" sz="1400" dirty="0"/>
            <a:t>Нижняя</a:t>
          </a:r>
        </a:p>
      </dgm:t>
    </dgm:pt>
    <dgm:pt modelId="{E899BD17-5C98-4D8D-B123-AF738E6AE832}" type="parTrans" cxnId="{45E59871-8A8C-4535-83E7-C134CB4FA438}">
      <dgm:prSet custT="1"/>
      <dgm:spPr/>
      <dgm:t>
        <a:bodyPr/>
        <a:lstStyle/>
        <a:p>
          <a:endParaRPr lang="ru-RU" sz="1400"/>
        </a:p>
      </dgm:t>
    </dgm:pt>
    <dgm:pt modelId="{F7FE317A-0CD5-40AB-A63B-8DA8A28E4247}" type="sibTrans" cxnId="{45E59871-8A8C-4535-83E7-C134CB4FA438}">
      <dgm:prSet/>
      <dgm:spPr/>
      <dgm:t>
        <a:bodyPr/>
        <a:lstStyle/>
        <a:p>
          <a:endParaRPr lang="ru-RU" sz="1400"/>
        </a:p>
      </dgm:t>
    </dgm:pt>
    <dgm:pt modelId="{ABEEDB01-603A-41F9-B886-E20C334F75B6}" type="pres">
      <dgm:prSet presAssocID="{88390B08-FA3D-4B71-A92C-9F06E5FB98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3815F-9A32-44D7-ABD6-92A3B8BD5576}" type="pres">
      <dgm:prSet presAssocID="{0F49AE50-BA58-4236-8D17-A96735A76727}" presName="root1" presStyleCnt="0"/>
      <dgm:spPr/>
    </dgm:pt>
    <dgm:pt modelId="{79B1437B-17C2-4B9C-B785-4DAE0F4F21B1}" type="pres">
      <dgm:prSet presAssocID="{0F49AE50-BA58-4236-8D17-A96735A76727}" presName="LevelOneTextNode" presStyleLbl="node0" presStyleIdx="0" presStyleCnt="1" custLinFactNeighborX="9900">
        <dgm:presLayoutVars>
          <dgm:chPref val="3"/>
        </dgm:presLayoutVars>
      </dgm:prSet>
      <dgm:spPr/>
    </dgm:pt>
    <dgm:pt modelId="{07541F64-4F82-4B1E-9F8D-AEB59136A198}" type="pres">
      <dgm:prSet presAssocID="{0F49AE50-BA58-4236-8D17-A96735A76727}" presName="level2hierChild" presStyleCnt="0"/>
      <dgm:spPr/>
    </dgm:pt>
    <dgm:pt modelId="{F675D7AD-B622-4220-9AD1-7C1B29030245}" type="pres">
      <dgm:prSet presAssocID="{C7668627-50EE-4A8F-A71A-CF3C1B326634}" presName="conn2-1" presStyleLbl="parChTrans1D2" presStyleIdx="0" presStyleCnt="2"/>
      <dgm:spPr/>
    </dgm:pt>
    <dgm:pt modelId="{9482D63D-BE9F-4F5E-A711-981407119128}" type="pres">
      <dgm:prSet presAssocID="{C7668627-50EE-4A8F-A71A-CF3C1B326634}" presName="connTx" presStyleLbl="parChTrans1D2" presStyleIdx="0" presStyleCnt="2"/>
      <dgm:spPr/>
    </dgm:pt>
    <dgm:pt modelId="{E13C4B80-6DD3-4606-9365-72735B442049}" type="pres">
      <dgm:prSet presAssocID="{FE6329CF-2DDD-4902-90B1-1263C9BF4B37}" presName="root2" presStyleCnt="0"/>
      <dgm:spPr/>
    </dgm:pt>
    <dgm:pt modelId="{BDC8FDB7-E335-492F-8ABF-7D22E8008217}" type="pres">
      <dgm:prSet presAssocID="{FE6329CF-2DDD-4902-90B1-1263C9BF4B37}" presName="LevelTwoTextNode" presStyleLbl="asst1" presStyleIdx="0" presStyleCnt="1">
        <dgm:presLayoutVars>
          <dgm:chPref val="3"/>
        </dgm:presLayoutVars>
      </dgm:prSet>
      <dgm:spPr/>
    </dgm:pt>
    <dgm:pt modelId="{74D04225-3FB1-4DCF-B517-5EE3BB6B206F}" type="pres">
      <dgm:prSet presAssocID="{FE6329CF-2DDD-4902-90B1-1263C9BF4B37}" presName="level3hierChild" presStyleCnt="0"/>
      <dgm:spPr/>
    </dgm:pt>
    <dgm:pt modelId="{E2F205AE-D9FC-4F01-9F51-018E158414B1}" type="pres">
      <dgm:prSet presAssocID="{EB136C8E-FB5A-432C-A3A2-8AF9E2E0948E}" presName="conn2-1" presStyleLbl="parChTrans1D3" presStyleIdx="0" presStyleCnt="6"/>
      <dgm:spPr/>
    </dgm:pt>
    <dgm:pt modelId="{F2866769-9CFC-4D20-93A6-05BFC1734D2E}" type="pres">
      <dgm:prSet presAssocID="{EB136C8E-FB5A-432C-A3A2-8AF9E2E0948E}" presName="connTx" presStyleLbl="parChTrans1D3" presStyleIdx="0" presStyleCnt="6"/>
      <dgm:spPr/>
    </dgm:pt>
    <dgm:pt modelId="{28E6105C-5B35-48A9-A473-95A3E2BBB16C}" type="pres">
      <dgm:prSet presAssocID="{DB0F1FBD-23D8-4826-BE55-1942F0E77DEB}" presName="root2" presStyleCnt="0"/>
      <dgm:spPr/>
    </dgm:pt>
    <dgm:pt modelId="{ECE3F419-AA70-4E06-A37A-9913FB82401F}" type="pres">
      <dgm:prSet presAssocID="{DB0F1FBD-23D8-4826-BE55-1942F0E77DEB}" presName="LevelTwoTextNode" presStyleLbl="node3" presStyleIdx="0" presStyleCnt="6">
        <dgm:presLayoutVars>
          <dgm:chPref val="3"/>
        </dgm:presLayoutVars>
      </dgm:prSet>
      <dgm:spPr/>
    </dgm:pt>
    <dgm:pt modelId="{512E1907-A579-47EA-BF9B-33BFE9846D1F}" type="pres">
      <dgm:prSet presAssocID="{DB0F1FBD-23D8-4826-BE55-1942F0E77DEB}" presName="level3hierChild" presStyleCnt="0"/>
      <dgm:spPr/>
    </dgm:pt>
    <dgm:pt modelId="{D13AA416-1F03-49AC-B4DE-F146C2D7761E}" type="pres">
      <dgm:prSet presAssocID="{5B62C510-13AE-470E-9B6A-E1B74A551D05}" presName="conn2-1" presStyleLbl="parChTrans1D3" presStyleIdx="1" presStyleCnt="6"/>
      <dgm:spPr/>
    </dgm:pt>
    <dgm:pt modelId="{A3EECCDE-2B58-407E-BECE-391DEDFD231D}" type="pres">
      <dgm:prSet presAssocID="{5B62C510-13AE-470E-9B6A-E1B74A551D05}" presName="connTx" presStyleLbl="parChTrans1D3" presStyleIdx="1" presStyleCnt="6"/>
      <dgm:spPr/>
    </dgm:pt>
    <dgm:pt modelId="{2031DC12-67F9-42BB-8929-BB192C80C417}" type="pres">
      <dgm:prSet presAssocID="{D4ECDAB1-790E-49C1-978D-D37BCA4F273F}" presName="root2" presStyleCnt="0"/>
      <dgm:spPr/>
    </dgm:pt>
    <dgm:pt modelId="{3F626BFF-846A-4C26-8497-EB704C95C3D8}" type="pres">
      <dgm:prSet presAssocID="{D4ECDAB1-790E-49C1-978D-D37BCA4F273F}" presName="LevelTwoTextNode" presStyleLbl="node3" presStyleIdx="1" presStyleCnt="6">
        <dgm:presLayoutVars>
          <dgm:chPref val="3"/>
        </dgm:presLayoutVars>
      </dgm:prSet>
      <dgm:spPr/>
    </dgm:pt>
    <dgm:pt modelId="{4E9C9EB8-0729-49DE-AEE1-C2C539BA36F3}" type="pres">
      <dgm:prSet presAssocID="{D4ECDAB1-790E-49C1-978D-D37BCA4F273F}" presName="level3hierChild" presStyleCnt="0"/>
      <dgm:spPr/>
    </dgm:pt>
    <dgm:pt modelId="{2B82604F-959D-420A-8E7D-25FEBA4E8738}" type="pres">
      <dgm:prSet presAssocID="{9C6FB7C3-9417-4E4A-A4A3-1D7976CD9C8A}" presName="conn2-1" presStyleLbl="parChTrans1D4" presStyleIdx="0" presStyleCnt="2"/>
      <dgm:spPr/>
    </dgm:pt>
    <dgm:pt modelId="{74F6463C-7FDE-42B0-BE50-059F266AD6B6}" type="pres">
      <dgm:prSet presAssocID="{9C6FB7C3-9417-4E4A-A4A3-1D7976CD9C8A}" presName="connTx" presStyleLbl="parChTrans1D4" presStyleIdx="0" presStyleCnt="2"/>
      <dgm:spPr/>
    </dgm:pt>
    <dgm:pt modelId="{5BE023FF-C7AC-4544-99F9-DED20D733F12}" type="pres">
      <dgm:prSet presAssocID="{0BB892A5-F5EC-4F67-AF52-97C5FFB10551}" presName="root2" presStyleCnt="0"/>
      <dgm:spPr/>
    </dgm:pt>
    <dgm:pt modelId="{B7B774DD-6FDA-49CE-A737-5E70F07B9CA4}" type="pres">
      <dgm:prSet presAssocID="{0BB892A5-F5EC-4F67-AF52-97C5FFB10551}" presName="LevelTwoTextNode" presStyleLbl="node4" presStyleIdx="0" presStyleCnt="2">
        <dgm:presLayoutVars>
          <dgm:chPref val="3"/>
        </dgm:presLayoutVars>
      </dgm:prSet>
      <dgm:spPr/>
    </dgm:pt>
    <dgm:pt modelId="{619C8981-A21C-469B-914A-63E6EB081D82}" type="pres">
      <dgm:prSet presAssocID="{0BB892A5-F5EC-4F67-AF52-97C5FFB10551}" presName="level3hierChild" presStyleCnt="0"/>
      <dgm:spPr/>
    </dgm:pt>
    <dgm:pt modelId="{A8502D5E-EB8C-42CF-AF88-AA74637E55A3}" type="pres">
      <dgm:prSet presAssocID="{E899BD17-5C98-4D8D-B123-AF738E6AE832}" presName="conn2-1" presStyleLbl="parChTrans1D4" presStyleIdx="1" presStyleCnt="2"/>
      <dgm:spPr/>
    </dgm:pt>
    <dgm:pt modelId="{B4A82583-685F-499F-846C-EFEB759C03CD}" type="pres">
      <dgm:prSet presAssocID="{E899BD17-5C98-4D8D-B123-AF738E6AE832}" presName="connTx" presStyleLbl="parChTrans1D4" presStyleIdx="1" presStyleCnt="2"/>
      <dgm:spPr/>
    </dgm:pt>
    <dgm:pt modelId="{A06CF1C8-19A7-40CB-9C4E-87183BECE9D8}" type="pres">
      <dgm:prSet presAssocID="{AD7A90C3-56ED-4392-AE52-8A3E4FB85B14}" presName="root2" presStyleCnt="0"/>
      <dgm:spPr/>
    </dgm:pt>
    <dgm:pt modelId="{113B8D1D-D8DE-4C75-A7E3-D119A486BE67}" type="pres">
      <dgm:prSet presAssocID="{AD7A90C3-56ED-4392-AE52-8A3E4FB85B14}" presName="LevelTwoTextNode" presStyleLbl="node4" presStyleIdx="1" presStyleCnt="2">
        <dgm:presLayoutVars>
          <dgm:chPref val="3"/>
        </dgm:presLayoutVars>
      </dgm:prSet>
      <dgm:spPr/>
    </dgm:pt>
    <dgm:pt modelId="{F2A3C7B1-C0EF-4888-AE33-C32CD1EEF6A7}" type="pres">
      <dgm:prSet presAssocID="{AD7A90C3-56ED-4392-AE52-8A3E4FB85B14}" presName="level3hierChild" presStyleCnt="0"/>
      <dgm:spPr/>
    </dgm:pt>
    <dgm:pt modelId="{E09332F9-D833-4D44-9617-4123F1F88C20}" type="pres">
      <dgm:prSet presAssocID="{15BCC5DD-EEE6-4B39-B4F4-C7D6B6471B8C}" presName="conn2-1" presStyleLbl="parChTrans1D3" presStyleIdx="2" presStyleCnt="6"/>
      <dgm:spPr/>
    </dgm:pt>
    <dgm:pt modelId="{7DD01F2C-B174-4C93-A2C5-7352F09032F2}" type="pres">
      <dgm:prSet presAssocID="{15BCC5DD-EEE6-4B39-B4F4-C7D6B6471B8C}" presName="connTx" presStyleLbl="parChTrans1D3" presStyleIdx="2" presStyleCnt="6"/>
      <dgm:spPr/>
    </dgm:pt>
    <dgm:pt modelId="{A428D094-C12A-49C8-BEEF-55C4EA111124}" type="pres">
      <dgm:prSet presAssocID="{2C2584DD-3B99-4ED8-9806-C2F52591EF72}" presName="root2" presStyleCnt="0"/>
      <dgm:spPr/>
    </dgm:pt>
    <dgm:pt modelId="{AAF28B0D-15E5-4783-8733-30439B9E202A}" type="pres">
      <dgm:prSet presAssocID="{2C2584DD-3B99-4ED8-9806-C2F52591EF72}" presName="LevelTwoTextNode" presStyleLbl="node3" presStyleIdx="2" presStyleCnt="6">
        <dgm:presLayoutVars>
          <dgm:chPref val="3"/>
        </dgm:presLayoutVars>
      </dgm:prSet>
      <dgm:spPr/>
    </dgm:pt>
    <dgm:pt modelId="{09AFEBCE-5B23-4EB4-824B-BB1FF70B0F1A}" type="pres">
      <dgm:prSet presAssocID="{2C2584DD-3B99-4ED8-9806-C2F52591EF72}" presName="level3hierChild" presStyleCnt="0"/>
      <dgm:spPr/>
    </dgm:pt>
    <dgm:pt modelId="{77E462D2-3D95-4521-9148-EDDD0C87401B}" type="pres">
      <dgm:prSet presAssocID="{CF3C21DB-DF82-4AE5-9FE1-F1AABCF88B13}" presName="conn2-1" presStyleLbl="parChTrans1D3" presStyleIdx="3" presStyleCnt="6"/>
      <dgm:spPr/>
    </dgm:pt>
    <dgm:pt modelId="{E63BE85D-F0C6-469D-B2E2-E8EF0A7D89F8}" type="pres">
      <dgm:prSet presAssocID="{CF3C21DB-DF82-4AE5-9FE1-F1AABCF88B13}" presName="connTx" presStyleLbl="parChTrans1D3" presStyleIdx="3" presStyleCnt="6"/>
      <dgm:spPr/>
    </dgm:pt>
    <dgm:pt modelId="{126CC0FB-6C43-4E27-84C7-7E87A6B08654}" type="pres">
      <dgm:prSet presAssocID="{23B03BBE-77EE-4C3D-83BC-0AE33D72D238}" presName="root2" presStyleCnt="0"/>
      <dgm:spPr/>
    </dgm:pt>
    <dgm:pt modelId="{A03F34F8-B310-4391-BA02-9830E8571BEB}" type="pres">
      <dgm:prSet presAssocID="{23B03BBE-77EE-4C3D-83BC-0AE33D72D238}" presName="LevelTwoTextNode" presStyleLbl="node3" presStyleIdx="3" presStyleCnt="6">
        <dgm:presLayoutVars>
          <dgm:chPref val="3"/>
        </dgm:presLayoutVars>
      </dgm:prSet>
      <dgm:spPr/>
    </dgm:pt>
    <dgm:pt modelId="{B48A7239-EFDF-4D6D-B2EE-3C9672AC3A0C}" type="pres">
      <dgm:prSet presAssocID="{23B03BBE-77EE-4C3D-83BC-0AE33D72D238}" presName="level3hierChild" presStyleCnt="0"/>
      <dgm:spPr/>
    </dgm:pt>
    <dgm:pt modelId="{9C24316B-7601-4DF2-AD24-93AC0C999D3F}" type="pres">
      <dgm:prSet presAssocID="{CFE82848-3E93-4D1F-B62B-8FD0021A1338}" presName="conn2-1" presStyleLbl="parChTrans1D2" presStyleIdx="1" presStyleCnt="2"/>
      <dgm:spPr/>
    </dgm:pt>
    <dgm:pt modelId="{2CA0325A-89E1-494A-B0D0-EE456FEBED63}" type="pres">
      <dgm:prSet presAssocID="{CFE82848-3E93-4D1F-B62B-8FD0021A1338}" presName="connTx" presStyleLbl="parChTrans1D2" presStyleIdx="1" presStyleCnt="2"/>
      <dgm:spPr/>
    </dgm:pt>
    <dgm:pt modelId="{74FFC2CA-81D5-49B8-9668-B4B731DC20A3}" type="pres">
      <dgm:prSet presAssocID="{491CDD4B-4B3F-4DB0-AA94-B1F49F761D4A}" presName="root2" presStyleCnt="0"/>
      <dgm:spPr/>
    </dgm:pt>
    <dgm:pt modelId="{C87E44EF-8065-4278-B666-C5C7FAEC7C5A}" type="pres">
      <dgm:prSet presAssocID="{491CDD4B-4B3F-4DB0-AA94-B1F49F761D4A}" presName="LevelTwoTextNode" presStyleLbl="node2" presStyleIdx="0" presStyleCnt="1">
        <dgm:presLayoutVars>
          <dgm:chPref val="3"/>
        </dgm:presLayoutVars>
      </dgm:prSet>
      <dgm:spPr/>
    </dgm:pt>
    <dgm:pt modelId="{C917ACA6-6173-4353-B34C-0851597E4762}" type="pres">
      <dgm:prSet presAssocID="{491CDD4B-4B3F-4DB0-AA94-B1F49F761D4A}" presName="level3hierChild" presStyleCnt="0"/>
      <dgm:spPr/>
    </dgm:pt>
    <dgm:pt modelId="{587A0810-C9D5-410D-BB16-C3D3212386FF}" type="pres">
      <dgm:prSet presAssocID="{D0FEA13E-6F32-43AA-B48F-FF62D8EE9A28}" presName="conn2-1" presStyleLbl="parChTrans1D3" presStyleIdx="4" presStyleCnt="6"/>
      <dgm:spPr/>
    </dgm:pt>
    <dgm:pt modelId="{9630DA19-FD54-45C6-BA17-7B1E903DD88C}" type="pres">
      <dgm:prSet presAssocID="{D0FEA13E-6F32-43AA-B48F-FF62D8EE9A28}" presName="connTx" presStyleLbl="parChTrans1D3" presStyleIdx="4" presStyleCnt="6"/>
      <dgm:spPr/>
    </dgm:pt>
    <dgm:pt modelId="{05C53DB9-06B9-4EF6-A6F0-F3AE606253DD}" type="pres">
      <dgm:prSet presAssocID="{A5651CC3-9B6D-473C-8234-13174616866B}" presName="root2" presStyleCnt="0"/>
      <dgm:spPr/>
    </dgm:pt>
    <dgm:pt modelId="{019E1E08-66EC-4E54-BB46-C58681CA7D03}" type="pres">
      <dgm:prSet presAssocID="{A5651CC3-9B6D-473C-8234-13174616866B}" presName="LevelTwoTextNode" presStyleLbl="node3" presStyleIdx="4" presStyleCnt="6">
        <dgm:presLayoutVars>
          <dgm:chPref val="3"/>
        </dgm:presLayoutVars>
      </dgm:prSet>
      <dgm:spPr/>
    </dgm:pt>
    <dgm:pt modelId="{46FABD94-AFD9-4E06-8266-97AD08F5BED4}" type="pres">
      <dgm:prSet presAssocID="{A5651CC3-9B6D-473C-8234-13174616866B}" presName="level3hierChild" presStyleCnt="0"/>
      <dgm:spPr/>
    </dgm:pt>
    <dgm:pt modelId="{23FB666E-A670-441F-A89E-F2A04B5C21CB}" type="pres">
      <dgm:prSet presAssocID="{5E3D9526-8222-4130-BA9B-06F0E6752585}" presName="conn2-1" presStyleLbl="parChTrans1D3" presStyleIdx="5" presStyleCnt="6"/>
      <dgm:spPr/>
    </dgm:pt>
    <dgm:pt modelId="{F940889C-95AF-4CFA-92A5-ED0AD57B087A}" type="pres">
      <dgm:prSet presAssocID="{5E3D9526-8222-4130-BA9B-06F0E6752585}" presName="connTx" presStyleLbl="parChTrans1D3" presStyleIdx="5" presStyleCnt="6"/>
      <dgm:spPr/>
    </dgm:pt>
    <dgm:pt modelId="{93E13303-018A-4719-8FD9-215277D0C7F1}" type="pres">
      <dgm:prSet presAssocID="{BE9BBF0E-D14A-40D5-B014-8E73EEC9D0BC}" presName="root2" presStyleCnt="0"/>
      <dgm:spPr/>
    </dgm:pt>
    <dgm:pt modelId="{E4CF5036-9AC9-452A-8EB2-41761F3986EA}" type="pres">
      <dgm:prSet presAssocID="{BE9BBF0E-D14A-40D5-B014-8E73EEC9D0BC}" presName="LevelTwoTextNode" presStyleLbl="node3" presStyleIdx="5" presStyleCnt="6">
        <dgm:presLayoutVars>
          <dgm:chPref val="3"/>
        </dgm:presLayoutVars>
      </dgm:prSet>
      <dgm:spPr/>
    </dgm:pt>
    <dgm:pt modelId="{547A7F6E-557C-45B8-AEA7-BEA91DCEEA59}" type="pres">
      <dgm:prSet presAssocID="{BE9BBF0E-D14A-40D5-B014-8E73EEC9D0BC}" presName="level3hierChild" presStyleCnt="0"/>
      <dgm:spPr/>
    </dgm:pt>
  </dgm:ptLst>
  <dgm:cxnLst>
    <dgm:cxn modelId="{C860910F-0404-4E79-9F7B-DBC29CC8D263}" type="presOf" srcId="{D0FEA13E-6F32-43AA-B48F-FF62D8EE9A28}" destId="{587A0810-C9D5-410D-BB16-C3D3212386FF}" srcOrd="0" destOrd="0" presId="urn:microsoft.com/office/officeart/2008/layout/HorizontalMultiLevelHierarchy"/>
    <dgm:cxn modelId="{E3093012-9BDE-4353-B95B-B6C157B3A456}" type="presOf" srcId="{EB136C8E-FB5A-432C-A3A2-8AF9E2E0948E}" destId="{F2866769-9CFC-4D20-93A6-05BFC1734D2E}" srcOrd="1" destOrd="0" presId="urn:microsoft.com/office/officeart/2008/layout/HorizontalMultiLevelHierarchy"/>
    <dgm:cxn modelId="{79BA0720-D494-4875-A464-24856B8E3565}" type="presOf" srcId="{5E3D9526-8222-4130-BA9B-06F0E6752585}" destId="{F940889C-95AF-4CFA-92A5-ED0AD57B087A}" srcOrd="1" destOrd="0" presId="urn:microsoft.com/office/officeart/2008/layout/HorizontalMultiLevelHierarchy"/>
    <dgm:cxn modelId="{5730922B-8514-4390-B166-3C6B62562839}" type="presOf" srcId="{CF3C21DB-DF82-4AE5-9FE1-F1AABCF88B13}" destId="{E63BE85D-F0C6-469D-B2E2-E8EF0A7D89F8}" srcOrd="1" destOrd="0" presId="urn:microsoft.com/office/officeart/2008/layout/HorizontalMultiLevelHierarchy"/>
    <dgm:cxn modelId="{AE0E4E30-882B-46D6-8681-19849E4B843B}" srcId="{D4ECDAB1-790E-49C1-978D-D37BCA4F273F}" destId="{0BB892A5-F5EC-4F67-AF52-97C5FFB10551}" srcOrd="0" destOrd="0" parTransId="{9C6FB7C3-9417-4E4A-A4A3-1D7976CD9C8A}" sibTransId="{191C6406-16FA-4497-8E62-D231E8D0A260}"/>
    <dgm:cxn modelId="{2A11AF34-D175-4B0D-A136-D08D63A405D0}" type="presOf" srcId="{C7668627-50EE-4A8F-A71A-CF3C1B326634}" destId="{F675D7AD-B622-4220-9AD1-7C1B29030245}" srcOrd="0" destOrd="0" presId="urn:microsoft.com/office/officeart/2008/layout/HorizontalMultiLevelHierarchy"/>
    <dgm:cxn modelId="{D3BB9039-0FED-4575-9EB8-926C38D2502F}" type="presOf" srcId="{0BB892A5-F5EC-4F67-AF52-97C5FFB10551}" destId="{B7B774DD-6FDA-49CE-A737-5E70F07B9CA4}" srcOrd="0" destOrd="0" presId="urn:microsoft.com/office/officeart/2008/layout/HorizontalMultiLevelHierarchy"/>
    <dgm:cxn modelId="{A9C06F3F-45D5-476E-A041-77D9495B4F4C}" srcId="{FE6329CF-2DDD-4902-90B1-1263C9BF4B37}" destId="{D4ECDAB1-790E-49C1-978D-D37BCA4F273F}" srcOrd="1" destOrd="0" parTransId="{5B62C510-13AE-470E-9B6A-E1B74A551D05}" sibTransId="{50E67336-22A4-4275-A3EF-46DF4F628B03}"/>
    <dgm:cxn modelId="{B599F065-8830-4A00-80B5-640B8B26AD20}" type="presOf" srcId="{23B03BBE-77EE-4C3D-83BC-0AE33D72D238}" destId="{A03F34F8-B310-4391-BA02-9830E8571BEB}" srcOrd="0" destOrd="0" presId="urn:microsoft.com/office/officeart/2008/layout/HorizontalMultiLevelHierarchy"/>
    <dgm:cxn modelId="{A221AB47-10ED-4328-A9AE-27F8A9CD4115}" type="presOf" srcId="{9C6FB7C3-9417-4E4A-A4A3-1D7976CD9C8A}" destId="{2B82604F-959D-420A-8E7D-25FEBA4E8738}" srcOrd="0" destOrd="0" presId="urn:microsoft.com/office/officeart/2008/layout/HorizontalMultiLevelHierarchy"/>
    <dgm:cxn modelId="{A053E169-30AB-473D-B2A4-867D20BF029A}" type="presOf" srcId="{15BCC5DD-EEE6-4B39-B4F4-C7D6B6471B8C}" destId="{E09332F9-D833-4D44-9617-4123F1F88C20}" srcOrd="0" destOrd="0" presId="urn:microsoft.com/office/officeart/2008/layout/HorizontalMultiLevelHierarchy"/>
    <dgm:cxn modelId="{4E8CE44C-D189-4EB6-B440-6FB5589D12E9}" type="presOf" srcId="{CFE82848-3E93-4D1F-B62B-8FD0021A1338}" destId="{9C24316B-7601-4DF2-AD24-93AC0C999D3F}" srcOrd="0" destOrd="0" presId="urn:microsoft.com/office/officeart/2008/layout/HorizontalMultiLevelHierarchy"/>
    <dgm:cxn modelId="{45E59871-8A8C-4535-83E7-C134CB4FA438}" srcId="{D4ECDAB1-790E-49C1-978D-D37BCA4F273F}" destId="{AD7A90C3-56ED-4392-AE52-8A3E4FB85B14}" srcOrd="1" destOrd="0" parTransId="{E899BD17-5C98-4D8D-B123-AF738E6AE832}" sibTransId="{F7FE317A-0CD5-40AB-A63B-8DA8A28E4247}"/>
    <dgm:cxn modelId="{7D676952-A5D1-4C48-9537-515E67094FD8}" type="presOf" srcId="{BE9BBF0E-D14A-40D5-B014-8E73EEC9D0BC}" destId="{E4CF5036-9AC9-452A-8EB2-41761F3986EA}" srcOrd="0" destOrd="0" presId="urn:microsoft.com/office/officeart/2008/layout/HorizontalMultiLevelHierarchy"/>
    <dgm:cxn modelId="{2A164F52-B0EC-4970-B0B3-5FE65E856933}" type="presOf" srcId="{E899BD17-5C98-4D8D-B123-AF738E6AE832}" destId="{B4A82583-685F-499F-846C-EFEB759C03CD}" srcOrd="1" destOrd="0" presId="urn:microsoft.com/office/officeart/2008/layout/HorizontalMultiLevelHierarchy"/>
    <dgm:cxn modelId="{C5715852-70D1-4A3C-93BE-647ED0093A99}" srcId="{491CDD4B-4B3F-4DB0-AA94-B1F49F761D4A}" destId="{A5651CC3-9B6D-473C-8234-13174616866B}" srcOrd="0" destOrd="0" parTransId="{D0FEA13E-6F32-43AA-B48F-FF62D8EE9A28}" sibTransId="{C8FAE74C-865F-41E5-B5EF-92CC4339D6B6}"/>
    <dgm:cxn modelId="{21A85A52-BE87-45D1-873F-CDDDC32FC759}" srcId="{88390B08-FA3D-4B71-A92C-9F06E5FB98DA}" destId="{0F49AE50-BA58-4236-8D17-A96735A76727}" srcOrd="0" destOrd="0" parTransId="{A0172CF8-2594-415E-9C10-04E6E8C778F5}" sibTransId="{B23587A8-9E0E-4105-85E0-C4FCA4720891}"/>
    <dgm:cxn modelId="{306FA154-8FAF-4DED-9EEA-345A9E197783}" type="presOf" srcId="{AD7A90C3-56ED-4392-AE52-8A3E4FB85B14}" destId="{113B8D1D-D8DE-4C75-A7E3-D119A486BE67}" srcOrd="0" destOrd="0" presId="urn:microsoft.com/office/officeart/2008/layout/HorizontalMultiLevelHierarchy"/>
    <dgm:cxn modelId="{20B5EA74-4EBB-4108-A90C-31A0E9BA36F8}" srcId="{0F49AE50-BA58-4236-8D17-A96735A76727}" destId="{FE6329CF-2DDD-4902-90B1-1263C9BF4B37}" srcOrd="0" destOrd="0" parTransId="{C7668627-50EE-4A8F-A71A-CF3C1B326634}" sibTransId="{937B006E-7610-447A-BFB2-A1B900C75332}"/>
    <dgm:cxn modelId="{40CCFA75-2070-41B4-A1F6-52E79D1C2CA5}" type="presOf" srcId="{15BCC5DD-EEE6-4B39-B4F4-C7D6B6471B8C}" destId="{7DD01F2C-B174-4C93-A2C5-7352F09032F2}" srcOrd="1" destOrd="0" presId="urn:microsoft.com/office/officeart/2008/layout/HorizontalMultiLevelHierarchy"/>
    <dgm:cxn modelId="{264F557E-C4E4-4E24-B6C3-443BAC6D9A57}" type="presOf" srcId="{DB0F1FBD-23D8-4826-BE55-1942F0E77DEB}" destId="{ECE3F419-AA70-4E06-A37A-9913FB82401F}" srcOrd="0" destOrd="0" presId="urn:microsoft.com/office/officeart/2008/layout/HorizontalMultiLevelHierarchy"/>
    <dgm:cxn modelId="{EB9F9C85-2B08-4E40-B6AC-CDDEBC78FAD9}" type="presOf" srcId="{CFE82848-3E93-4D1F-B62B-8FD0021A1338}" destId="{2CA0325A-89E1-494A-B0D0-EE456FEBED63}" srcOrd="1" destOrd="0" presId="urn:microsoft.com/office/officeart/2008/layout/HorizontalMultiLevelHierarchy"/>
    <dgm:cxn modelId="{0B6BFA8A-7123-4C53-893F-85DAEBF0C0FD}" type="presOf" srcId="{2C2584DD-3B99-4ED8-9806-C2F52591EF72}" destId="{AAF28B0D-15E5-4783-8733-30439B9E202A}" srcOrd="0" destOrd="0" presId="urn:microsoft.com/office/officeart/2008/layout/HorizontalMultiLevelHierarchy"/>
    <dgm:cxn modelId="{E871B495-DD60-4765-83C4-F087155EB093}" type="presOf" srcId="{9C6FB7C3-9417-4E4A-A4A3-1D7976CD9C8A}" destId="{74F6463C-7FDE-42B0-BE50-059F266AD6B6}" srcOrd="1" destOrd="0" presId="urn:microsoft.com/office/officeart/2008/layout/HorizontalMultiLevelHierarchy"/>
    <dgm:cxn modelId="{56443CA0-AA4F-4060-B741-7461ED9B9DEC}" srcId="{FE6329CF-2DDD-4902-90B1-1263C9BF4B37}" destId="{2C2584DD-3B99-4ED8-9806-C2F52591EF72}" srcOrd="2" destOrd="0" parTransId="{15BCC5DD-EEE6-4B39-B4F4-C7D6B6471B8C}" sibTransId="{CA733BBB-FB0B-4B5F-8FFD-7351F9E29813}"/>
    <dgm:cxn modelId="{0E3FE3A2-8E25-4B12-9101-606292BE42BB}" type="presOf" srcId="{CF3C21DB-DF82-4AE5-9FE1-F1AABCF88B13}" destId="{77E462D2-3D95-4521-9148-EDDD0C87401B}" srcOrd="0" destOrd="0" presId="urn:microsoft.com/office/officeart/2008/layout/HorizontalMultiLevelHierarchy"/>
    <dgm:cxn modelId="{836EEBA5-63AC-4085-9623-0CA8D8EB567D}" type="presOf" srcId="{C7668627-50EE-4A8F-A71A-CF3C1B326634}" destId="{9482D63D-BE9F-4F5E-A711-981407119128}" srcOrd="1" destOrd="0" presId="urn:microsoft.com/office/officeart/2008/layout/HorizontalMultiLevelHierarchy"/>
    <dgm:cxn modelId="{0FF609B4-A88A-4B5A-B23C-79EA7F5A5CD4}" type="presOf" srcId="{5B62C510-13AE-470E-9B6A-E1B74A551D05}" destId="{A3EECCDE-2B58-407E-BECE-391DEDFD231D}" srcOrd="1" destOrd="0" presId="urn:microsoft.com/office/officeart/2008/layout/HorizontalMultiLevelHierarchy"/>
    <dgm:cxn modelId="{D44B10BA-E4B2-4C0D-A903-4013F13D1CDA}" type="presOf" srcId="{E899BD17-5C98-4D8D-B123-AF738E6AE832}" destId="{A8502D5E-EB8C-42CF-AF88-AA74637E55A3}" srcOrd="0" destOrd="0" presId="urn:microsoft.com/office/officeart/2008/layout/HorizontalMultiLevelHierarchy"/>
    <dgm:cxn modelId="{5D0316BF-F81E-4D3A-91A8-6D803E46CFC4}" type="presOf" srcId="{88390B08-FA3D-4B71-A92C-9F06E5FB98DA}" destId="{ABEEDB01-603A-41F9-B886-E20C334F75B6}" srcOrd="0" destOrd="0" presId="urn:microsoft.com/office/officeart/2008/layout/HorizontalMultiLevelHierarchy"/>
    <dgm:cxn modelId="{04A463C1-D7AA-4103-B650-324C19445545}" type="presOf" srcId="{491CDD4B-4B3F-4DB0-AA94-B1F49F761D4A}" destId="{C87E44EF-8065-4278-B666-C5C7FAEC7C5A}" srcOrd="0" destOrd="0" presId="urn:microsoft.com/office/officeart/2008/layout/HorizontalMultiLevelHierarchy"/>
    <dgm:cxn modelId="{EEA1D8C4-EAC4-4FFA-AC9C-0214D89254DA}" type="presOf" srcId="{FE6329CF-2DDD-4902-90B1-1263C9BF4B37}" destId="{BDC8FDB7-E335-492F-8ABF-7D22E8008217}" srcOrd="0" destOrd="0" presId="urn:microsoft.com/office/officeart/2008/layout/HorizontalMultiLevelHierarchy"/>
    <dgm:cxn modelId="{80D8A4C9-B290-4DAD-8B6A-E1BB2477FB21}" type="presOf" srcId="{A5651CC3-9B6D-473C-8234-13174616866B}" destId="{019E1E08-66EC-4E54-BB46-C58681CA7D03}" srcOrd="0" destOrd="0" presId="urn:microsoft.com/office/officeart/2008/layout/HorizontalMultiLevelHierarchy"/>
    <dgm:cxn modelId="{53E54CCA-8F29-4428-ACA6-61A48482CEBC}" srcId="{FE6329CF-2DDD-4902-90B1-1263C9BF4B37}" destId="{DB0F1FBD-23D8-4826-BE55-1942F0E77DEB}" srcOrd="0" destOrd="0" parTransId="{EB136C8E-FB5A-432C-A3A2-8AF9E2E0948E}" sibTransId="{36890A90-EF9C-40E4-AA11-876A56753210}"/>
    <dgm:cxn modelId="{CB5D76CC-4D03-42BF-BDF9-179B5C2DE781}" srcId="{0F49AE50-BA58-4236-8D17-A96735A76727}" destId="{491CDD4B-4B3F-4DB0-AA94-B1F49F761D4A}" srcOrd="1" destOrd="0" parTransId="{CFE82848-3E93-4D1F-B62B-8FD0021A1338}" sibTransId="{CF667D22-AB5D-4B7B-A0A2-122A79D7A2EC}"/>
    <dgm:cxn modelId="{FFFDB2D1-02B8-462A-A789-A34A7F8EC956}" type="presOf" srcId="{D0FEA13E-6F32-43AA-B48F-FF62D8EE9A28}" destId="{9630DA19-FD54-45C6-BA17-7B1E903DD88C}" srcOrd="1" destOrd="0" presId="urn:microsoft.com/office/officeart/2008/layout/HorizontalMultiLevelHierarchy"/>
    <dgm:cxn modelId="{84C78DDF-7489-4624-8B1A-556BA31EC24B}" srcId="{FE6329CF-2DDD-4902-90B1-1263C9BF4B37}" destId="{23B03BBE-77EE-4C3D-83BC-0AE33D72D238}" srcOrd="3" destOrd="0" parTransId="{CF3C21DB-DF82-4AE5-9FE1-F1AABCF88B13}" sibTransId="{A38BBEFE-7190-49E5-889B-AA578FBE5ED6}"/>
    <dgm:cxn modelId="{9E1451E6-EFF1-4169-BC31-916C20BF8A4B}" type="presOf" srcId="{D4ECDAB1-790E-49C1-978D-D37BCA4F273F}" destId="{3F626BFF-846A-4C26-8497-EB704C95C3D8}" srcOrd="0" destOrd="0" presId="urn:microsoft.com/office/officeart/2008/layout/HorizontalMultiLevelHierarchy"/>
    <dgm:cxn modelId="{C46963F0-4E48-412D-9EAF-774B0171E84C}" type="presOf" srcId="{5B62C510-13AE-470E-9B6A-E1B74A551D05}" destId="{D13AA416-1F03-49AC-B4DE-F146C2D7761E}" srcOrd="0" destOrd="0" presId="urn:microsoft.com/office/officeart/2008/layout/HorizontalMultiLevelHierarchy"/>
    <dgm:cxn modelId="{C5E87BF3-9387-4422-BDA4-EDC62FF1AD16}" type="presOf" srcId="{EB136C8E-FB5A-432C-A3A2-8AF9E2E0948E}" destId="{E2F205AE-D9FC-4F01-9F51-018E158414B1}" srcOrd="0" destOrd="0" presId="urn:microsoft.com/office/officeart/2008/layout/HorizontalMultiLevelHierarchy"/>
    <dgm:cxn modelId="{947F29F4-D35B-4652-9894-9160C1C501FF}" srcId="{491CDD4B-4B3F-4DB0-AA94-B1F49F761D4A}" destId="{BE9BBF0E-D14A-40D5-B014-8E73EEC9D0BC}" srcOrd="1" destOrd="0" parTransId="{5E3D9526-8222-4130-BA9B-06F0E6752585}" sibTransId="{A6F92A27-38A7-4291-823D-0749340B9264}"/>
    <dgm:cxn modelId="{F4538EF4-E4E1-4620-B031-3BFB5C224D5B}" type="presOf" srcId="{0F49AE50-BA58-4236-8D17-A96735A76727}" destId="{79B1437B-17C2-4B9C-B785-4DAE0F4F21B1}" srcOrd="0" destOrd="0" presId="urn:microsoft.com/office/officeart/2008/layout/HorizontalMultiLevelHierarchy"/>
    <dgm:cxn modelId="{B3968BFE-BB96-4957-9C9C-9C3908367D68}" type="presOf" srcId="{5E3D9526-8222-4130-BA9B-06F0E6752585}" destId="{23FB666E-A670-441F-A89E-F2A04B5C21CB}" srcOrd="0" destOrd="0" presId="urn:microsoft.com/office/officeart/2008/layout/HorizontalMultiLevelHierarchy"/>
    <dgm:cxn modelId="{E5CFB29C-2F8F-4AB0-8210-272EF88EAF58}" type="presParOf" srcId="{ABEEDB01-603A-41F9-B886-E20C334F75B6}" destId="{B043815F-9A32-44D7-ABD6-92A3B8BD5576}" srcOrd="0" destOrd="0" presId="urn:microsoft.com/office/officeart/2008/layout/HorizontalMultiLevelHierarchy"/>
    <dgm:cxn modelId="{C97DF04A-4195-4A1D-A8D8-1E2FCA500453}" type="presParOf" srcId="{B043815F-9A32-44D7-ABD6-92A3B8BD5576}" destId="{79B1437B-17C2-4B9C-B785-4DAE0F4F21B1}" srcOrd="0" destOrd="0" presId="urn:microsoft.com/office/officeart/2008/layout/HorizontalMultiLevelHierarchy"/>
    <dgm:cxn modelId="{A0F1BB42-DA7A-4841-B169-CF3BEEDAAEA6}" type="presParOf" srcId="{B043815F-9A32-44D7-ABD6-92A3B8BD5576}" destId="{07541F64-4F82-4B1E-9F8D-AEB59136A198}" srcOrd="1" destOrd="0" presId="urn:microsoft.com/office/officeart/2008/layout/HorizontalMultiLevelHierarchy"/>
    <dgm:cxn modelId="{627D9A50-1353-4D0C-9C97-C0F64F225316}" type="presParOf" srcId="{07541F64-4F82-4B1E-9F8D-AEB59136A198}" destId="{F675D7AD-B622-4220-9AD1-7C1B29030245}" srcOrd="0" destOrd="0" presId="urn:microsoft.com/office/officeart/2008/layout/HorizontalMultiLevelHierarchy"/>
    <dgm:cxn modelId="{30026ADC-E0E1-452F-97E4-D8161DE78119}" type="presParOf" srcId="{F675D7AD-B622-4220-9AD1-7C1B29030245}" destId="{9482D63D-BE9F-4F5E-A711-981407119128}" srcOrd="0" destOrd="0" presId="urn:microsoft.com/office/officeart/2008/layout/HorizontalMultiLevelHierarchy"/>
    <dgm:cxn modelId="{DC1A4E99-9984-42E9-A886-D0AE63761611}" type="presParOf" srcId="{07541F64-4F82-4B1E-9F8D-AEB59136A198}" destId="{E13C4B80-6DD3-4606-9365-72735B442049}" srcOrd="1" destOrd="0" presId="urn:microsoft.com/office/officeart/2008/layout/HorizontalMultiLevelHierarchy"/>
    <dgm:cxn modelId="{A27DB1D7-58D8-4A42-A18C-E4D2414568B7}" type="presParOf" srcId="{E13C4B80-6DD3-4606-9365-72735B442049}" destId="{BDC8FDB7-E335-492F-8ABF-7D22E8008217}" srcOrd="0" destOrd="0" presId="urn:microsoft.com/office/officeart/2008/layout/HorizontalMultiLevelHierarchy"/>
    <dgm:cxn modelId="{0DDA763F-F602-4EA9-B8FF-69A35D5657A3}" type="presParOf" srcId="{E13C4B80-6DD3-4606-9365-72735B442049}" destId="{74D04225-3FB1-4DCF-B517-5EE3BB6B206F}" srcOrd="1" destOrd="0" presId="urn:microsoft.com/office/officeart/2008/layout/HorizontalMultiLevelHierarchy"/>
    <dgm:cxn modelId="{5FEA8BB4-6696-4335-92AC-5698D34D5FD6}" type="presParOf" srcId="{74D04225-3FB1-4DCF-B517-5EE3BB6B206F}" destId="{E2F205AE-D9FC-4F01-9F51-018E158414B1}" srcOrd="0" destOrd="0" presId="urn:microsoft.com/office/officeart/2008/layout/HorizontalMultiLevelHierarchy"/>
    <dgm:cxn modelId="{DE7D1D7D-6911-4789-A202-BF1B542DDFC5}" type="presParOf" srcId="{E2F205AE-D9FC-4F01-9F51-018E158414B1}" destId="{F2866769-9CFC-4D20-93A6-05BFC1734D2E}" srcOrd="0" destOrd="0" presId="urn:microsoft.com/office/officeart/2008/layout/HorizontalMultiLevelHierarchy"/>
    <dgm:cxn modelId="{EDAC8F29-F01E-4D2F-B000-5605014BEEB5}" type="presParOf" srcId="{74D04225-3FB1-4DCF-B517-5EE3BB6B206F}" destId="{28E6105C-5B35-48A9-A473-95A3E2BBB16C}" srcOrd="1" destOrd="0" presId="urn:microsoft.com/office/officeart/2008/layout/HorizontalMultiLevelHierarchy"/>
    <dgm:cxn modelId="{6A5002FA-CF40-4D1C-A724-AC1ABE0C8900}" type="presParOf" srcId="{28E6105C-5B35-48A9-A473-95A3E2BBB16C}" destId="{ECE3F419-AA70-4E06-A37A-9913FB82401F}" srcOrd="0" destOrd="0" presId="urn:microsoft.com/office/officeart/2008/layout/HorizontalMultiLevelHierarchy"/>
    <dgm:cxn modelId="{A3E98D00-ED2D-4357-B197-CA95FC885427}" type="presParOf" srcId="{28E6105C-5B35-48A9-A473-95A3E2BBB16C}" destId="{512E1907-A579-47EA-BF9B-33BFE9846D1F}" srcOrd="1" destOrd="0" presId="urn:microsoft.com/office/officeart/2008/layout/HorizontalMultiLevelHierarchy"/>
    <dgm:cxn modelId="{D273FFDE-18CD-416C-A95A-7E2BC1D06316}" type="presParOf" srcId="{74D04225-3FB1-4DCF-B517-5EE3BB6B206F}" destId="{D13AA416-1F03-49AC-B4DE-F146C2D7761E}" srcOrd="2" destOrd="0" presId="urn:microsoft.com/office/officeart/2008/layout/HorizontalMultiLevelHierarchy"/>
    <dgm:cxn modelId="{6001DF50-29C5-4AB8-89AB-A7784D90DDE8}" type="presParOf" srcId="{D13AA416-1F03-49AC-B4DE-F146C2D7761E}" destId="{A3EECCDE-2B58-407E-BECE-391DEDFD231D}" srcOrd="0" destOrd="0" presId="urn:microsoft.com/office/officeart/2008/layout/HorizontalMultiLevelHierarchy"/>
    <dgm:cxn modelId="{55DB2AFE-D103-4AB0-9F86-93C5960C8699}" type="presParOf" srcId="{74D04225-3FB1-4DCF-B517-5EE3BB6B206F}" destId="{2031DC12-67F9-42BB-8929-BB192C80C417}" srcOrd="3" destOrd="0" presId="urn:microsoft.com/office/officeart/2008/layout/HorizontalMultiLevelHierarchy"/>
    <dgm:cxn modelId="{E3FB7A90-E2E0-47CA-9232-0F2A8CBCDFB2}" type="presParOf" srcId="{2031DC12-67F9-42BB-8929-BB192C80C417}" destId="{3F626BFF-846A-4C26-8497-EB704C95C3D8}" srcOrd="0" destOrd="0" presId="urn:microsoft.com/office/officeart/2008/layout/HorizontalMultiLevelHierarchy"/>
    <dgm:cxn modelId="{866905DF-DCD0-4AE5-A03C-222338CC5A19}" type="presParOf" srcId="{2031DC12-67F9-42BB-8929-BB192C80C417}" destId="{4E9C9EB8-0729-49DE-AEE1-C2C539BA36F3}" srcOrd="1" destOrd="0" presId="urn:microsoft.com/office/officeart/2008/layout/HorizontalMultiLevelHierarchy"/>
    <dgm:cxn modelId="{0D715034-DABA-4365-ACEA-3C9D73A9B8A2}" type="presParOf" srcId="{4E9C9EB8-0729-49DE-AEE1-C2C539BA36F3}" destId="{2B82604F-959D-420A-8E7D-25FEBA4E8738}" srcOrd="0" destOrd="0" presId="urn:microsoft.com/office/officeart/2008/layout/HorizontalMultiLevelHierarchy"/>
    <dgm:cxn modelId="{8AA36C53-2120-484B-A4F9-9AE8DF326FCD}" type="presParOf" srcId="{2B82604F-959D-420A-8E7D-25FEBA4E8738}" destId="{74F6463C-7FDE-42B0-BE50-059F266AD6B6}" srcOrd="0" destOrd="0" presId="urn:microsoft.com/office/officeart/2008/layout/HorizontalMultiLevelHierarchy"/>
    <dgm:cxn modelId="{01F4CE98-3DDB-4171-9CF2-EB02D1B27714}" type="presParOf" srcId="{4E9C9EB8-0729-49DE-AEE1-C2C539BA36F3}" destId="{5BE023FF-C7AC-4544-99F9-DED20D733F12}" srcOrd="1" destOrd="0" presId="urn:microsoft.com/office/officeart/2008/layout/HorizontalMultiLevelHierarchy"/>
    <dgm:cxn modelId="{0C4CF6B6-CAED-4BB4-AF7A-5A5B4FE8DAA5}" type="presParOf" srcId="{5BE023FF-C7AC-4544-99F9-DED20D733F12}" destId="{B7B774DD-6FDA-49CE-A737-5E70F07B9CA4}" srcOrd="0" destOrd="0" presId="urn:microsoft.com/office/officeart/2008/layout/HorizontalMultiLevelHierarchy"/>
    <dgm:cxn modelId="{BDF04D31-A452-499C-B858-7C755C8E50A4}" type="presParOf" srcId="{5BE023FF-C7AC-4544-99F9-DED20D733F12}" destId="{619C8981-A21C-469B-914A-63E6EB081D82}" srcOrd="1" destOrd="0" presId="urn:microsoft.com/office/officeart/2008/layout/HorizontalMultiLevelHierarchy"/>
    <dgm:cxn modelId="{F33DD00E-B3A0-4086-BCE0-19419509003B}" type="presParOf" srcId="{4E9C9EB8-0729-49DE-AEE1-C2C539BA36F3}" destId="{A8502D5E-EB8C-42CF-AF88-AA74637E55A3}" srcOrd="2" destOrd="0" presId="urn:microsoft.com/office/officeart/2008/layout/HorizontalMultiLevelHierarchy"/>
    <dgm:cxn modelId="{9148E278-A1AF-4782-9BB5-BE992FC5D5A5}" type="presParOf" srcId="{A8502D5E-EB8C-42CF-AF88-AA74637E55A3}" destId="{B4A82583-685F-499F-846C-EFEB759C03CD}" srcOrd="0" destOrd="0" presId="urn:microsoft.com/office/officeart/2008/layout/HorizontalMultiLevelHierarchy"/>
    <dgm:cxn modelId="{1000FFEA-6A5D-486B-B8B6-5F02B04D16F8}" type="presParOf" srcId="{4E9C9EB8-0729-49DE-AEE1-C2C539BA36F3}" destId="{A06CF1C8-19A7-40CB-9C4E-87183BECE9D8}" srcOrd="3" destOrd="0" presId="urn:microsoft.com/office/officeart/2008/layout/HorizontalMultiLevelHierarchy"/>
    <dgm:cxn modelId="{CCCAEBC2-7204-4495-ACD0-717BBA81525C}" type="presParOf" srcId="{A06CF1C8-19A7-40CB-9C4E-87183BECE9D8}" destId="{113B8D1D-D8DE-4C75-A7E3-D119A486BE67}" srcOrd="0" destOrd="0" presId="urn:microsoft.com/office/officeart/2008/layout/HorizontalMultiLevelHierarchy"/>
    <dgm:cxn modelId="{5D398807-371A-43A7-90B1-91D667553D64}" type="presParOf" srcId="{A06CF1C8-19A7-40CB-9C4E-87183BECE9D8}" destId="{F2A3C7B1-C0EF-4888-AE33-C32CD1EEF6A7}" srcOrd="1" destOrd="0" presId="urn:microsoft.com/office/officeart/2008/layout/HorizontalMultiLevelHierarchy"/>
    <dgm:cxn modelId="{0D8DCC93-CAE8-42F2-95BD-1E1530907B41}" type="presParOf" srcId="{74D04225-3FB1-4DCF-B517-5EE3BB6B206F}" destId="{E09332F9-D833-4D44-9617-4123F1F88C20}" srcOrd="4" destOrd="0" presId="urn:microsoft.com/office/officeart/2008/layout/HorizontalMultiLevelHierarchy"/>
    <dgm:cxn modelId="{8464AF80-6FDC-41EE-8DFA-6D7B3FF770C2}" type="presParOf" srcId="{E09332F9-D833-4D44-9617-4123F1F88C20}" destId="{7DD01F2C-B174-4C93-A2C5-7352F09032F2}" srcOrd="0" destOrd="0" presId="urn:microsoft.com/office/officeart/2008/layout/HorizontalMultiLevelHierarchy"/>
    <dgm:cxn modelId="{77D1455F-1DF0-4750-A01A-790B74C48949}" type="presParOf" srcId="{74D04225-3FB1-4DCF-B517-5EE3BB6B206F}" destId="{A428D094-C12A-49C8-BEEF-55C4EA111124}" srcOrd="5" destOrd="0" presId="urn:microsoft.com/office/officeart/2008/layout/HorizontalMultiLevelHierarchy"/>
    <dgm:cxn modelId="{9598A84F-9E14-426B-BD23-EEA3822F184A}" type="presParOf" srcId="{A428D094-C12A-49C8-BEEF-55C4EA111124}" destId="{AAF28B0D-15E5-4783-8733-30439B9E202A}" srcOrd="0" destOrd="0" presId="urn:microsoft.com/office/officeart/2008/layout/HorizontalMultiLevelHierarchy"/>
    <dgm:cxn modelId="{B7650106-0409-4CE2-AD0D-7947C8532611}" type="presParOf" srcId="{A428D094-C12A-49C8-BEEF-55C4EA111124}" destId="{09AFEBCE-5B23-4EB4-824B-BB1FF70B0F1A}" srcOrd="1" destOrd="0" presId="urn:microsoft.com/office/officeart/2008/layout/HorizontalMultiLevelHierarchy"/>
    <dgm:cxn modelId="{9E14C7F7-69C6-4E63-9C32-28D391FCAA4F}" type="presParOf" srcId="{74D04225-3FB1-4DCF-B517-5EE3BB6B206F}" destId="{77E462D2-3D95-4521-9148-EDDD0C87401B}" srcOrd="6" destOrd="0" presId="urn:microsoft.com/office/officeart/2008/layout/HorizontalMultiLevelHierarchy"/>
    <dgm:cxn modelId="{F7CA72F9-2DEC-4AF9-876E-899BE52AE2E7}" type="presParOf" srcId="{77E462D2-3D95-4521-9148-EDDD0C87401B}" destId="{E63BE85D-F0C6-469D-B2E2-E8EF0A7D89F8}" srcOrd="0" destOrd="0" presId="urn:microsoft.com/office/officeart/2008/layout/HorizontalMultiLevelHierarchy"/>
    <dgm:cxn modelId="{874D438F-7BC6-4FDB-8D5C-BAB6F7A5E5EE}" type="presParOf" srcId="{74D04225-3FB1-4DCF-B517-5EE3BB6B206F}" destId="{126CC0FB-6C43-4E27-84C7-7E87A6B08654}" srcOrd="7" destOrd="0" presId="urn:microsoft.com/office/officeart/2008/layout/HorizontalMultiLevelHierarchy"/>
    <dgm:cxn modelId="{8FD64C90-6087-4AED-A4B8-20C67E0B8883}" type="presParOf" srcId="{126CC0FB-6C43-4E27-84C7-7E87A6B08654}" destId="{A03F34F8-B310-4391-BA02-9830E8571BEB}" srcOrd="0" destOrd="0" presId="urn:microsoft.com/office/officeart/2008/layout/HorizontalMultiLevelHierarchy"/>
    <dgm:cxn modelId="{0AED2CBC-2B19-485C-B3CE-85F3A9FC3E36}" type="presParOf" srcId="{126CC0FB-6C43-4E27-84C7-7E87A6B08654}" destId="{B48A7239-EFDF-4D6D-B2EE-3C9672AC3A0C}" srcOrd="1" destOrd="0" presId="urn:microsoft.com/office/officeart/2008/layout/HorizontalMultiLevelHierarchy"/>
    <dgm:cxn modelId="{19C5891B-8267-4A98-9386-96E87D2C6C13}" type="presParOf" srcId="{07541F64-4F82-4B1E-9F8D-AEB59136A198}" destId="{9C24316B-7601-4DF2-AD24-93AC0C999D3F}" srcOrd="2" destOrd="0" presId="urn:microsoft.com/office/officeart/2008/layout/HorizontalMultiLevelHierarchy"/>
    <dgm:cxn modelId="{746BFC1C-320C-4D80-AA02-E8369B8CFE77}" type="presParOf" srcId="{9C24316B-7601-4DF2-AD24-93AC0C999D3F}" destId="{2CA0325A-89E1-494A-B0D0-EE456FEBED63}" srcOrd="0" destOrd="0" presId="urn:microsoft.com/office/officeart/2008/layout/HorizontalMultiLevelHierarchy"/>
    <dgm:cxn modelId="{76BB62AD-AE51-4B9B-86C8-5775D6B9E538}" type="presParOf" srcId="{07541F64-4F82-4B1E-9F8D-AEB59136A198}" destId="{74FFC2CA-81D5-49B8-9668-B4B731DC20A3}" srcOrd="3" destOrd="0" presId="urn:microsoft.com/office/officeart/2008/layout/HorizontalMultiLevelHierarchy"/>
    <dgm:cxn modelId="{18479B80-9B82-491C-BE4F-633855EDCAFD}" type="presParOf" srcId="{74FFC2CA-81D5-49B8-9668-B4B731DC20A3}" destId="{C87E44EF-8065-4278-B666-C5C7FAEC7C5A}" srcOrd="0" destOrd="0" presId="urn:microsoft.com/office/officeart/2008/layout/HorizontalMultiLevelHierarchy"/>
    <dgm:cxn modelId="{E4518A6C-C7BE-490B-9933-6CFD5560DAE3}" type="presParOf" srcId="{74FFC2CA-81D5-49B8-9668-B4B731DC20A3}" destId="{C917ACA6-6173-4353-B34C-0851597E4762}" srcOrd="1" destOrd="0" presId="urn:microsoft.com/office/officeart/2008/layout/HorizontalMultiLevelHierarchy"/>
    <dgm:cxn modelId="{150BC723-854E-4568-8231-56B3E67C972F}" type="presParOf" srcId="{C917ACA6-6173-4353-B34C-0851597E4762}" destId="{587A0810-C9D5-410D-BB16-C3D3212386FF}" srcOrd="0" destOrd="0" presId="urn:microsoft.com/office/officeart/2008/layout/HorizontalMultiLevelHierarchy"/>
    <dgm:cxn modelId="{973B78D1-1B37-4286-B168-256FA6487B89}" type="presParOf" srcId="{587A0810-C9D5-410D-BB16-C3D3212386FF}" destId="{9630DA19-FD54-45C6-BA17-7B1E903DD88C}" srcOrd="0" destOrd="0" presId="urn:microsoft.com/office/officeart/2008/layout/HorizontalMultiLevelHierarchy"/>
    <dgm:cxn modelId="{3EAE3008-74C9-4473-92F2-C6D877A1792C}" type="presParOf" srcId="{C917ACA6-6173-4353-B34C-0851597E4762}" destId="{05C53DB9-06B9-4EF6-A6F0-F3AE606253DD}" srcOrd="1" destOrd="0" presId="urn:microsoft.com/office/officeart/2008/layout/HorizontalMultiLevelHierarchy"/>
    <dgm:cxn modelId="{CF4665E9-D336-49E6-8306-EE774D625C44}" type="presParOf" srcId="{05C53DB9-06B9-4EF6-A6F0-F3AE606253DD}" destId="{019E1E08-66EC-4E54-BB46-C58681CA7D03}" srcOrd="0" destOrd="0" presId="urn:microsoft.com/office/officeart/2008/layout/HorizontalMultiLevelHierarchy"/>
    <dgm:cxn modelId="{BDC4311A-65FF-42F8-ACE4-2CA472F88C21}" type="presParOf" srcId="{05C53DB9-06B9-4EF6-A6F0-F3AE606253DD}" destId="{46FABD94-AFD9-4E06-8266-97AD08F5BED4}" srcOrd="1" destOrd="0" presId="urn:microsoft.com/office/officeart/2008/layout/HorizontalMultiLevelHierarchy"/>
    <dgm:cxn modelId="{3B68EAB7-E9EC-42AF-924A-17CE74CF86CC}" type="presParOf" srcId="{C917ACA6-6173-4353-B34C-0851597E4762}" destId="{23FB666E-A670-441F-A89E-F2A04B5C21CB}" srcOrd="2" destOrd="0" presId="urn:microsoft.com/office/officeart/2008/layout/HorizontalMultiLevelHierarchy"/>
    <dgm:cxn modelId="{019C7B38-FA5D-41D7-9397-594F972E3D89}" type="presParOf" srcId="{23FB666E-A670-441F-A89E-F2A04B5C21CB}" destId="{F940889C-95AF-4CFA-92A5-ED0AD57B087A}" srcOrd="0" destOrd="0" presId="urn:microsoft.com/office/officeart/2008/layout/HorizontalMultiLevelHierarchy"/>
    <dgm:cxn modelId="{4E192324-0653-4392-B0B0-34D75E8EB05B}" type="presParOf" srcId="{C917ACA6-6173-4353-B34C-0851597E4762}" destId="{93E13303-018A-4719-8FD9-215277D0C7F1}" srcOrd="3" destOrd="0" presId="urn:microsoft.com/office/officeart/2008/layout/HorizontalMultiLevelHierarchy"/>
    <dgm:cxn modelId="{24650CB6-2685-4181-A192-F02B6FC3E8C7}" type="presParOf" srcId="{93E13303-018A-4719-8FD9-215277D0C7F1}" destId="{E4CF5036-9AC9-452A-8EB2-41761F3986EA}" srcOrd="0" destOrd="0" presId="urn:microsoft.com/office/officeart/2008/layout/HorizontalMultiLevelHierarchy"/>
    <dgm:cxn modelId="{413DB77D-A30D-4059-A9AB-00A7E2E69757}" type="presParOf" srcId="{93E13303-018A-4719-8FD9-215277D0C7F1}" destId="{547A7F6E-557C-45B8-AEA7-BEA91DCEEA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90B08-FA3D-4B71-A92C-9F06E5FB98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9AE50-BA58-4236-8D17-A96735A76727}">
      <dgm:prSet phldrT="[Текст]" custT="1"/>
      <dgm:spPr/>
      <dgm:t>
        <a:bodyPr/>
        <a:lstStyle/>
        <a:p>
          <a:r>
            <a:rPr lang="ru-RU" sz="1400" dirty="0"/>
            <a:t>Классификация страховки</a:t>
          </a:r>
        </a:p>
      </dgm:t>
    </dgm:pt>
    <dgm:pt modelId="{A0172CF8-2594-415E-9C10-04E6E8C778F5}" type="parTrans" cxnId="{21A85A52-BE87-45D1-873F-CDDDC32FC759}">
      <dgm:prSet/>
      <dgm:spPr/>
      <dgm:t>
        <a:bodyPr/>
        <a:lstStyle/>
        <a:p>
          <a:endParaRPr lang="ru-RU"/>
        </a:p>
      </dgm:t>
    </dgm:pt>
    <dgm:pt modelId="{B23587A8-9E0E-4105-85E0-C4FCA4720891}" type="sibTrans" cxnId="{21A85A52-BE87-45D1-873F-CDDDC32FC759}">
      <dgm:prSet/>
      <dgm:spPr/>
      <dgm:t>
        <a:bodyPr/>
        <a:lstStyle/>
        <a:p>
          <a:endParaRPr lang="ru-RU"/>
        </a:p>
      </dgm:t>
    </dgm:pt>
    <dgm:pt modelId="{FE6329CF-2DDD-4902-90B1-1263C9BF4B37}" type="asst">
      <dgm:prSet phldrT="[Текст]" custT="1"/>
      <dgm:spPr/>
      <dgm:t>
        <a:bodyPr/>
        <a:lstStyle/>
        <a:p>
          <a:r>
            <a:rPr lang="ru-RU" sz="1400" dirty="0"/>
            <a:t>Страховка</a:t>
          </a:r>
        </a:p>
      </dgm:t>
    </dgm:pt>
    <dgm:pt modelId="{C7668627-50EE-4A8F-A71A-CF3C1B326634}" type="parTrans" cxnId="{20B5EA74-4EBB-4108-A90C-31A0E9BA36F8}">
      <dgm:prSet custT="1"/>
      <dgm:spPr/>
      <dgm:t>
        <a:bodyPr/>
        <a:lstStyle/>
        <a:p>
          <a:endParaRPr lang="ru-RU" sz="1400"/>
        </a:p>
      </dgm:t>
    </dgm:pt>
    <dgm:pt modelId="{937B006E-7610-447A-BFB2-A1B900C75332}" type="sibTrans" cxnId="{20B5EA74-4EBB-4108-A90C-31A0E9BA36F8}">
      <dgm:prSet/>
      <dgm:spPr/>
      <dgm:t>
        <a:bodyPr/>
        <a:lstStyle/>
        <a:p>
          <a:endParaRPr lang="ru-RU"/>
        </a:p>
      </dgm:t>
    </dgm:pt>
    <dgm:pt modelId="{491CDD4B-4B3F-4DB0-AA94-B1F49F761D4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err="1"/>
            <a:t>Самостраховка</a:t>
          </a:r>
          <a:endParaRPr lang="ru-RU" sz="1400" dirty="0"/>
        </a:p>
      </dgm:t>
    </dgm:pt>
    <dgm:pt modelId="{CFE82848-3E93-4D1F-B62B-8FD0021A1338}" type="parTrans" cxnId="{CB5D76CC-4D03-42BF-BDF9-179B5C2DE781}">
      <dgm:prSet custT="1"/>
      <dgm:spPr/>
      <dgm:t>
        <a:bodyPr/>
        <a:lstStyle/>
        <a:p>
          <a:endParaRPr lang="ru-RU" sz="1400"/>
        </a:p>
      </dgm:t>
    </dgm:pt>
    <dgm:pt modelId="{CF667D22-AB5D-4B7B-A0A2-122A79D7A2EC}" type="sibTrans" cxnId="{CB5D76CC-4D03-42BF-BDF9-179B5C2DE781}">
      <dgm:prSet/>
      <dgm:spPr/>
      <dgm:t>
        <a:bodyPr/>
        <a:lstStyle/>
        <a:p>
          <a:endParaRPr lang="ru-RU"/>
        </a:p>
      </dgm:t>
    </dgm:pt>
    <dgm:pt modelId="{DB0F1FBD-23D8-4826-BE55-1942F0E77DEB}">
      <dgm:prSet custT="1"/>
      <dgm:spPr/>
      <dgm:t>
        <a:bodyPr/>
        <a:lstStyle/>
        <a:p>
          <a:r>
            <a:rPr lang="ru-RU" sz="1400" dirty="0"/>
            <a:t>Одновременная</a:t>
          </a:r>
        </a:p>
      </dgm:t>
    </dgm:pt>
    <dgm:pt modelId="{EB136C8E-FB5A-432C-A3A2-8AF9E2E0948E}" type="parTrans" cxnId="{53E54CCA-8F29-4428-ACA6-61A48482CEBC}">
      <dgm:prSet custT="1"/>
      <dgm:spPr/>
      <dgm:t>
        <a:bodyPr/>
        <a:lstStyle/>
        <a:p>
          <a:endParaRPr lang="ru-RU" sz="1400"/>
        </a:p>
      </dgm:t>
    </dgm:pt>
    <dgm:pt modelId="{36890A90-EF9C-40E4-AA11-876A56753210}" type="sibTrans" cxnId="{53E54CCA-8F29-4428-ACA6-61A48482CEBC}">
      <dgm:prSet/>
      <dgm:spPr/>
      <dgm:t>
        <a:bodyPr/>
        <a:lstStyle/>
        <a:p>
          <a:endParaRPr lang="ru-RU"/>
        </a:p>
      </dgm:t>
    </dgm:pt>
    <dgm:pt modelId="{D4ECDAB1-790E-49C1-978D-D37BCA4F273F}">
      <dgm:prSet custT="1"/>
      <dgm:spPr/>
      <dgm:t>
        <a:bodyPr/>
        <a:lstStyle/>
        <a:p>
          <a:r>
            <a:rPr lang="ru-RU" sz="1400" dirty="0"/>
            <a:t>Попеременная</a:t>
          </a:r>
        </a:p>
      </dgm:t>
    </dgm:pt>
    <dgm:pt modelId="{5B62C510-13AE-470E-9B6A-E1B74A551D05}" type="parTrans" cxnId="{A9C06F3F-45D5-476E-A041-77D9495B4F4C}">
      <dgm:prSet custT="1"/>
      <dgm:spPr/>
      <dgm:t>
        <a:bodyPr/>
        <a:lstStyle/>
        <a:p>
          <a:endParaRPr lang="ru-RU" sz="1400"/>
        </a:p>
      </dgm:t>
    </dgm:pt>
    <dgm:pt modelId="{50E67336-22A4-4275-A3EF-46DF4F628B03}" type="sibTrans" cxnId="{A9C06F3F-45D5-476E-A041-77D9495B4F4C}">
      <dgm:prSet/>
      <dgm:spPr/>
      <dgm:t>
        <a:bodyPr/>
        <a:lstStyle/>
        <a:p>
          <a:endParaRPr lang="ru-RU"/>
        </a:p>
      </dgm:t>
    </dgm:pt>
    <dgm:pt modelId="{2C2584DD-3B99-4ED8-9806-C2F52591EF72}">
      <dgm:prSet custT="1"/>
      <dgm:spPr/>
      <dgm:t>
        <a:bodyPr/>
        <a:lstStyle/>
        <a:p>
          <a:r>
            <a:rPr lang="ru-RU" sz="1400" dirty="0"/>
            <a:t>Перильная</a:t>
          </a:r>
        </a:p>
      </dgm:t>
    </dgm:pt>
    <dgm:pt modelId="{15BCC5DD-EEE6-4B39-B4F4-C7D6B6471B8C}" type="parTrans" cxnId="{56443CA0-AA4F-4060-B741-7461ED9B9DEC}">
      <dgm:prSet custT="1"/>
      <dgm:spPr/>
      <dgm:t>
        <a:bodyPr/>
        <a:lstStyle/>
        <a:p>
          <a:endParaRPr lang="ru-RU" sz="1400"/>
        </a:p>
      </dgm:t>
    </dgm:pt>
    <dgm:pt modelId="{CA733BBB-FB0B-4B5F-8FFD-7351F9E29813}" type="sibTrans" cxnId="{56443CA0-AA4F-4060-B741-7461ED9B9DEC}">
      <dgm:prSet/>
      <dgm:spPr/>
      <dgm:t>
        <a:bodyPr/>
        <a:lstStyle/>
        <a:p>
          <a:endParaRPr lang="ru-RU"/>
        </a:p>
      </dgm:t>
    </dgm:pt>
    <dgm:pt modelId="{23B03BBE-77EE-4C3D-83BC-0AE33D72D238}">
      <dgm:prSet custT="1"/>
      <dgm:spPr/>
      <dgm:t>
        <a:bodyPr/>
        <a:lstStyle/>
        <a:p>
          <a:r>
            <a:rPr lang="ru-RU" sz="1400" dirty="0"/>
            <a:t>Гимнастическая</a:t>
          </a:r>
        </a:p>
      </dgm:t>
    </dgm:pt>
    <dgm:pt modelId="{CF3C21DB-DF82-4AE5-9FE1-F1AABCF88B13}" type="parTrans" cxnId="{84C78DDF-7489-4624-8B1A-556BA31EC24B}">
      <dgm:prSet custT="1"/>
      <dgm:spPr/>
      <dgm:t>
        <a:bodyPr/>
        <a:lstStyle/>
        <a:p>
          <a:endParaRPr lang="ru-RU" sz="1400"/>
        </a:p>
      </dgm:t>
    </dgm:pt>
    <dgm:pt modelId="{A38BBEFE-7190-49E5-889B-AA578FBE5ED6}" type="sibTrans" cxnId="{84C78DDF-7489-4624-8B1A-556BA31EC24B}">
      <dgm:prSet/>
      <dgm:spPr/>
      <dgm:t>
        <a:bodyPr/>
        <a:lstStyle/>
        <a:p>
          <a:endParaRPr lang="ru-RU"/>
        </a:p>
      </dgm:t>
    </dgm:pt>
    <dgm:pt modelId="{A5651CC3-9B6D-473C-8234-13174616866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/>
            <a:t>На станции</a:t>
          </a:r>
        </a:p>
      </dgm:t>
    </dgm:pt>
    <dgm:pt modelId="{D0FEA13E-6F32-43AA-B48F-FF62D8EE9A28}" type="parTrans" cxnId="{C5715852-70D1-4A3C-93BE-647ED0093A99}">
      <dgm:prSet custT="1"/>
      <dgm:spPr/>
      <dgm:t>
        <a:bodyPr/>
        <a:lstStyle/>
        <a:p>
          <a:endParaRPr lang="ru-RU" sz="1400"/>
        </a:p>
      </dgm:t>
    </dgm:pt>
    <dgm:pt modelId="{C8FAE74C-865F-41E5-B5EF-92CC4339D6B6}" type="sibTrans" cxnId="{C5715852-70D1-4A3C-93BE-647ED0093A99}">
      <dgm:prSet/>
      <dgm:spPr/>
      <dgm:t>
        <a:bodyPr/>
        <a:lstStyle/>
        <a:p>
          <a:endParaRPr lang="ru-RU"/>
        </a:p>
      </dgm:t>
    </dgm:pt>
    <dgm:pt modelId="{BE9BBF0E-D14A-40D5-B014-8E73EEC9D0BC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 движении (ледорубом)</a:t>
          </a:r>
        </a:p>
      </dgm:t>
    </dgm:pt>
    <dgm:pt modelId="{5E3D9526-8222-4130-BA9B-06F0E6752585}" type="parTrans" cxnId="{947F29F4-D35B-4652-9894-9160C1C501FF}">
      <dgm:prSet custT="1"/>
      <dgm:spPr/>
      <dgm:t>
        <a:bodyPr/>
        <a:lstStyle/>
        <a:p>
          <a:endParaRPr lang="ru-RU" sz="1400"/>
        </a:p>
      </dgm:t>
    </dgm:pt>
    <dgm:pt modelId="{A6F92A27-38A7-4291-823D-0749340B9264}" type="sibTrans" cxnId="{947F29F4-D35B-4652-9894-9160C1C501FF}">
      <dgm:prSet/>
      <dgm:spPr/>
      <dgm:t>
        <a:bodyPr/>
        <a:lstStyle/>
        <a:p>
          <a:endParaRPr lang="ru-RU"/>
        </a:p>
      </dgm:t>
    </dgm:pt>
    <dgm:pt modelId="{0BB892A5-F5EC-4F67-AF52-97C5FFB10551}">
      <dgm:prSet custT="1"/>
      <dgm:spPr/>
      <dgm:t>
        <a:bodyPr/>
        <a:lstStyle/>
        <a:p>
          <a:r>
            <a:rPr lang="ru-RU" sz="1400" dirty="0"/>
            <a:t>Верхняя</a:t>
          </a:r>
        </a:p>
      </dgm:t>
    </dgm:pt>
    <dgm:pt modelId="{9C6FB7C3-9417-4E4A-A4A3-1D7976CD9C8A}" type="parTrans" cxnId="{AE0E4E30-882B-46D6-8681-19849E4B843B}">
      <dgm:prSet custT="1"/>
      <dgm:spPr/>
      <dgm:t>
        <a:bodyPr/>
        <a:lstStyle/>
        <a:p>
          <a:endParaRPr lang="ru-RU" sz="1400"/>
        </a:p>
      </dgm:t>
    </dgm:pt>
    <dgm:pt modelId="{191C6406-16FA-4497-8E62-D231E8D0A260}" type="sibTrans" cxnId="{AE0E4E30-882B-46D6-8681-19849E4B843B}">
      <dgm:prSet/>
      <dgm:spPr/>
      <dgm:t>
        <a:bodyPr/>
        <a:lstStyle/>
        <a:p>
          <a:endParaRPr lang="ru-RU"/>
        </a:p>
      </dgm:t>
    </dgm:pt>
    <dgm:pt modelId="{AD7A90C3-56ED-4392-AE52-8A3E4FB85B14}">
      <dgm:prSet custT="1"/>
      <dgm:spPr/>
      <dgm:t>
        <a:bodyPr/>
        <a:lstStyle/>
        <a:p>
          <a:r>
            <a:rPr lang="ru-RU" sz="1400" dirty="0"/>
            <a:t>Нижняя</a:t>
          </a:r>
        </a:p>
      </dgm:t>
    </dgm:pt>
    <dgm:pt modelId="{E899BD17-5C98-4D8D-B123-AF738E6AE832}" type="parTrans" cxnId="{45E59871-8A8C-4535-83E7-C134CB4FA438}">
      <dgm:prSet custT="1"/>
      <dgm:spPr/>
      <dgm:t>
        <a:bodyPr/>
        <a:lstStyle/>
        <a:p>
          <a:endParaRPr lang="ru-RU" sz="1400"/>
        </a:p>
      </dgm:t>
    </dgm:pt>
    <dgm:pt modelId="{F7FE317A-0CD5-40AB-A63B-8DA8A28E4247}" type="sibTrans" cxnId="{45E59871-8A8C-4535-83E7-C134CB4FA438}">
      <dgm:prSet/>
      <dgm:spPr/>
      <dgm:t>
        <a:bodyPr/>
        <a:lstStyle/>
        <a:p>
          <a:endParaRPr lang="ru-RU"/>
        </a:p>
      </dgm:t>
    </dgm:pt>
    <dgm:pt modelId="{ABEEDB01-603A-41F9-B886-E20C334F75B6}" type="pres">
      <dgm:prSet presAssocID="{88390B08-FA3D-4B71-A92C-9F06E5FB98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3815F-9A32-44D7-ABD6-92A3B8BD5576}" type="pres">
      <dgm:prSet presAssocID="{0F49AE50-BA58-4236-8D17-A96735A76727}" presName="root1" presStyleCnt="0"/>
      <dgm:spPr/>
    </dgm:pt>
    <dgm:pt modelId="{79B1437B-17C2-4B9C-B785-4DAE0F4F21B1}" type="pres">
      <dgm:prSet presAssocID="{0F49AE50-BA58-4236-8D17-A96735A76727}" presName="LevelOneTextNode" presStyleLbl="node0" presStyleIdx="0" presStyleCnt="1">
        <dgm:presLayoutVars>
          <dgm:chPref val="3"/>
        </dgm:presLayoutVars>
      </dgm:prSet>
      <dgm:spPr/>
    </dgm:pt>
    <dgm:pt modelId="{07541F64-4F82-4B1E-9F8D-AEB59136A198}" type="pres">
      <dgm:prSet presAssocID="{0F49AE50-BA58-4236-8D17-A96735A76727}" presName="level2hierChild" presStyleCnt="0"/>
      <dgm:spPr/>
    </dgm:pt>
    <dgm:pt modelId="{F675D7AD-B622-4220-9AD1-7C1B29030245}" type="pres">
      <dgm:prSet presAssocID="{C7668627-50EE-4A8F-A71A-CF3C1B326634}" presName="conn2-1" presStyleLbl="parChTrans1D2" presStyleIdx="0" presStyleCnt="2"/>
      <dgm:spPr/>
    </dgm:pt>
    <dgm:pt modelId="{9482D63D-BE9F-4F5E-A711-981407119128}" type="pres">
      <dgm:prSet presAssocID="{C7668627-50EE-4A8F-A71A-CF3C1B326634}" presName="connTx" presStyleLbl="parChTrans1D2" presStyleIdx="0" presStyleCnt="2"/>
      <dgm:spPr/>
    </dgm:pt>
    <dgm:pt modelId="{E13C4B80-6DD3-4606-9365-72735B442049}" type="pres">
      <dgm:prSet presAssocID="{FE6329CF-2DDD-4902-90B1-1263C9BF4B37}" presName="root2" presStyleCnt="0"/>
      <dgm:spPr/>
    </dgm:pt>
    <dgm:pt modelId="{BDC8FDB7-E335-492F-8ABF-7D22E8008217}" type="pres">
      <dgm:prSet presAssocID="{FE6329CF-2DDD-4902-90B1-1263C9BF4B37}" presName="LevelTwoTextNode" presStyleLbl="asst1" presStyleIdx="0" presStyleCnt="1">
        <dgm:presLayoutVars>
          <dgm:chPref val="3"/>
        </dgm:presLayoutVars>
      </dgm:prSet>
      <dgm:spPr/>
    </dgm:pt>
    <dgm:pt modelId="{74D04225-3FB1-4DCF-B517-5EE3BB6B206F}" type="pres">
      <dgm:prSet presAssocID="{FE6329CF-2DDD-4902-90B1-1263C9BF4B37}" presName="level3hierChild" presStyleCnt="0"/>
      <dgm:spPr/>
    </dgm:pt>
    <dgm:pt modelId="{E2F205AE-D9FC-4F01-9F51-018E158414B1}" type="pres">
      <dgm:prSet presAssocID="{EB136C8E-FB5A-432C-A3A2-8AF9E2E0948E}" presName="conn2-1" presStyleLbl="parChTrans1D3" presStyleIdx="0" presStyleCnt="6"/>
      <dgm:spPr/>
    </dgm:pt>
    <dgm:pt modelId="{F2866769-9CFC-4D20-93A6-05BFC1734D2E}" type="pres">
      <dgm:prSet presAssocID="{EB136C8E-FB5A-432C-A3A2-8AF9E2E0948E}" presName="connTx" presStyleLbl="parChTrans1D3" presStyleIdx="0" presStyleCnt="6"/>
      <dgm:spPr/>
    </dgm:pt>
    <dgm:pt modelId="{28E6105C-5B35-48A9-A473-95A3E2BBB16C}" type="pres">
      <dgm:prSet presAssocID="{DB0F1FBD-23D8-4826-BE55-1942F0E77DEB}" presName="root2" presStyleCnt="0"/>
      <dgm:spPr/>
    </dgm:pt>
    <dgm:pt modelId="{ECE3F419-AA70-4E06-A37A-9913FB82401F}" type="pres">
      <dgm:prSet presAssocID="{DB0F1FBD-23D8-4826-BE55-1942F0E77DEB}" presName="LevelTwoTextNode" presStyleLbl="node3" presStyleIdx="0" presStyleCnt="6">
        <dgm:presLayoutVars>
          <dgm:chPref val="3"/>
        </dgm:presLayoutVars>
      </dgm:prSet>
      <dgm:spPr/>
    </dgm:pt>
    <dgm:pt modelId="{512E1907-A579-47EA-BF9B-33BFE9846D1F}" type="pres">
      <dgm:prSet presAssocID="{DB0F1FBD-23D8-4826-BE55-1942F0E77DEB}" presName="level3hierChild" presStyleCnt="0"/>
      <dgm:spPr/>
    </dgm:pt>
    <dgm:pt modelId="{D13AA416-1F03-49AC-B4DE-F146C2D7761E}" type="pres">
      <dgm:prSet presAssocID="{5B62C510-13AE-470E-9B6A-E1B74A551D05}" presName="conn2-1" presStyleLbl="parChTrans1D3" presStyleIdx="1" presStyleCnt="6"/>
      <dgm:spPr/>
    </dgm:pt>
    <dgm:pt modelId="{A3EECCDE-2B58-407E-BECE-391DEDFD231D}" type="pres">
      <dgm:prSet presAssocID="{5B62C510-13AE-470E-9B6A-E1B74A551D05}" presName="connTx" presStyleLbl="parChTrans1D3" presStyleIdx="1" presStyleCnt="6"/>
      <dgm:spPr/>
    </dgm:pt>
    <dgm:pt modelId="{2031DC12-67F9-42BB-8929-BB192C80C417}" type="pres">
      <dgm:prSet presAssocID="{D4ECDAB1-790E-49C1-978D-D37BCA4F273F}" presName="root2" presStyleCnt="0"/>
      <dgm:spPr/>
    </dgm:pt>
    <dgm:pt modelId="{3F626BFF-846A-4C26-8497-EB704C95C3D8}" type="pres">
      <dgm:prSet presAssocID="{D4ECDAB1-790E-49C1-978D-D37BCA4F273F}" presName="LevelTwoTextNode" presStyleLbl="node3" presStyleIdx="1" presStyleCnt="6">
        <dgm:presLayoutVars>
          <dgm:chPref val="3"/>
        </dgm:presLayoutVars>
      </dgm:prSet>
      <dgm:spPr/>
    </dgm:pt>
    <dgm:pt modelId="{4E9C9EB8-0729-49DE-AEE1-C2C539BA36F3}" type="pres">
      <dgm:prSet presAssocID="{D4ECDAB1-790E-49C1-978D-D37BCA4F273F}" presName="level3hierChild" presStyleCnt="0"/>
      <dgm:spPr/>
    </dgm:pt>
    <dgm:pt modelId="{2B82604F-959D-420A-8E7D-25FEBA4E8738}" type="pres">
      <dgm:prSet presAssocID="{9C6FB7C3-9417-4E4A-A4A3-1D7976CD9C8A}" presName="conn2-1" presStyleLbl="parChTrans1D4" presStyleIdx="0" presStyleCnt="2"/>
      <dgm:spPr/>
    </dgm:pt>
    <dgm:pt modelId="{74F6463C-7FDE-42B0-BE50-059F266AD6B6}" type="pres">
      <dgm:prSet presAssocID="{9C6FB7C3-9417-4E4A-A4A3-1D7976CD9C8A}" presName="connTx" presStyleLbl="parChTrans1D4" presStyleIdx="0" presStyleCnt="2"/>
      <dgm:spPr/>
    </dgm:pt>
    <dgm:pt modelId="{5BE023FF-C7AC-4544-99F9-DED20D733F12}" type="pres">
      <dgm:prSet presAssocID="{0BB892A5-F5EC-4F67-AF52-97C5FFB10551}" presName="root2" presStyleCnt="0"/>
      <dgm:spPr/>
    </dgm:pt>
    <dgm:pt modelId="{B7B774DD-6FDA-49CE-A737-5E70F07B9CA4}" type="pres">
      <dgm:prSet presAssocID="{0BB892A5-F5EC-4F67-AF52-97C5FFB10551}" presName="LevelTwoTextNode" presStyleLbl="node4" presStyleIdx="0" presStyleCnt="2">
        <dgm:presLayoutVars>
          <dgm:chPref val="3"/>
        </dgm:presLayoutVars>
      </dgm:prSet>
      <dgm:spPr/>
    </dgm:pt>
    <dgm:pt modelId="{619C8981-A21C-469B-914A-63E6EB081D82}" type="pres">
      <dgm:prSet presAssocID="{0BB892A5-F5EC-4F67-AF52-97C5FFB10551}" presName="level3hierChild" presStyleCnt="0"/>
      <dgm:spPr/>
    </dgm:pt>
    <dgm:pt modelId="{A8502D5E-EB8C-42CF-AF88-AA74637E55A3}" type="pres">
      <dgm:prSet presAssocID="{E899BD17-5C98-4D8D-B123-AF738E6AE832}" presName="conn2-1" presStyleLbl="parChTrans1D4" presStyleIdx="1" presStyleCnt="2"/>
      <dgm:spPr/>
    </dgm:pt>
    <dgm:pt modelId="{B4A82583-685F-499F-846C-EFEB759C03CD}" type="pres">
      <dgm:prSet presAssocID="{E899BD17-5C98-4D8D-B123-AF738E6AE832}" presName="connTx" presStyleLbl="parChTrans1D4" presStyleIdx="1" presStyleCnt="2"/>
      <dgm:spPr/>
    </dgm:pt>
    <dgm:pt modelId="{A06CF1C8-19A7-40CB-9C4E-87183BECE9D8}" type="pres">
      <dgm:prSet presAssocID="{AD7A90C3-56ED-4392-AE52-8A3E4FB85B14}" presName="root2" presStyleCnt="0"/>
      <dgm:spPr/>
    </dgm:pt>
    <dgm:pt modelId="{113B8D1D-D8DE-4C75-A7E3-D119A486BE67}" type="pres">
      <dgm:prSet presAssocID="{AD7A90C3-56ED-4392-AE52-8A3E4FB85B14}" presName="LevelTwoTextNode" presStyleLbl="node4" presStyleIdx="1" presStyleCnt="2">
        <dgm:presLayoutVars>
          <dgm:chPref val="3"/>
        </dgm:presLayoutVars>
      </dgm:prSet>
      <dgm:spPr/>
    </dgm:pt>
    <dgm:pt modelId="{F2A3C7B1-C0EF-4888-AE33-C32CD1EEF6A7}" type="pres">
      <dgm:prSet presAssocID="{AD7A90C3-56ED-4392-AE52-8A3E4FB85B14}" presName="level3hierChild" presStyleCnt="0"/>
      <dgm:spPr/>
    </dgm:pt>
    <dgm:pt modelId="{E09332F9-D833-4D44-9617-4123F1F88C20}" type="pres">
      <dgm:prSet presAssocID="{15BCC5DD-EEE6-4B39-B4F4-C7D6B6471B8C}" presName="conn2-1" presStyleLbl="parChTrans1D3" presStyleIdx="2" presStyleCnt="6"/>
      <dgm:spPr/>
    </dgm:pt>
    <dgm:pt modelId="{7DD01F2C-B174-4C93-A2C5-7352F09032F2}" type="pres">
      <dgm:prSet presAssocID="{15BCC5DD-EEE6-4B39-B4F4-C7D6B6471B8C}" presName="connTx" presStyleLbl="parChTrans1D3" presStyleIdx="2" presStyleCnt="6"/>
      <dgm:spPr/>
    </dgm:pt>
    <dgm:pt modelId="{A428D094-C12A-49C8-BEEF-55C4EA111124}" type="pres">
      <dgm:prSet presAssocID="{2C2584DD-3B99-4ED8-9806-C2F52591EF72}" presName="root2" presStyleCnt="0"/>
      <dgm:spPr/>
    </dgm:pt>
    <dgm:pt modelId="{AAF28B0D-15E5-4783-8733-30439B9E202A}" type="pres">
      <dgm:prSet presAssocID="{2C2584DD-3B99-4ED8-9806-C2F52591EF72}" presName="LevelTwoTextNode" presStyleLbl="node3" presStyleIdx="2" presStyleCnt="6">
        <dgm:presLayoutVars>
          <dgm:chPref val="3"/>
        </dgm:presLayoutVars>
      </dgm:prSet>
      <dgm:spPr/>
    </dgm:pt>
    <dgm:pt modelId="{09AFEBCE-5B23-4EB4-824B-BB1FF70B0F1A}" type="pres">
      <dgm:prSet presAssocID="{2C2584DD-3B99-4ED8-9806-C2F52591EF72}" presName="level3hierChild" presStyleCnt="0"/>
      <dgm:spPr/>
    </dgm:pt>
    <dgm:pt modelId="{77E462D2-3D95-4521-9148-EDDD0C87401B}" type="pres">
      <dgm:prSet presAssocID="{CF3C21DB-DF82-4AE5-9FE1-F1AABCF88B13}" presName="conn2-1" presStyleLbl="parChTrans1D3" presStyleIdx="3" presStyleCnt="6"/>
      <dgm:spPr/>
    </dgm:pt>
    <dgm:pt modelId="{E63BE85D-F0C6-469D-B2E2-E8EF0A7D89F8}" type="pres">
      <dgm:prSet presAssocID="{CF3C21DB-DF82-4AE5-9FE1-F1AABCF88B13}" presName="connTx" presStyleLbl="parChTrans1D3" presStyleIdx="3" presStyleCnt="6"/>
      <dgm:spPr/>
    </dgm:pt>
    <dgm:pt modelId="{126CC0FB-6C43-4E27-84C7-7E87A6B08654}" type="pres">
      <dgm:prSet presAssocID="{23B03BBE-77EE-4C3D-83BC-0AE33D72D238}" presName="root2" presStyleCnt="0"/>
      <dgm:spPr/>
    </dgm:pt>
    <dgm:pt modelId="{A03F34F8-B310-4391-BA02-9830E8571BEB}" type="pres">
      <dgm:prSet presAssocID="{23B03BBE-77EE-4C3D-83BC-0AE33D72D238}" presName="LevelTwoTextNode" presStyleLbl="node3" presStyleIdx="3" presStyleCnt="6">
        <dgm:presLayoutVars>
          <dgm:chPref val="3"/>
        </dgm:presLayoutVars>
      </dgm:prSet>
      <dgm:spPr/>
    </dgm:pt>
    <dgm:pt modelId="{B48A7239-EFDF-4D6D-B2EE-3C9672AC3A0C}" type="pres">
      <dgm:prSet presAssocID="{23B03BBE-77EE-4C3D-83BC-0AE33D72D238}" presName="level3hierChild" presStyleCnt="0"/>
      <dgm:spPr/>
    </dgm:pt>
    <dgm:pt modelId="{9C24316B-7601-4DF2-AD24-93AC0C999D3F}" type="pres">
      <dgm:prSet presAssocID="{CFE82848-3E93-4D1F-B62B-8FD0021A1338}" presName="conn2-1" presStyleLbl="parChTrans1D2" presStyleIdx="1" presStyleCnt="2"/>
      <dgm:spPr/>
    </dgm:pt>
    <dgm:pt modelId="{2CA0325A-89E1-494A-B0D0-EE456FEBED63}" type="pres">
      <dgm:prSet presAssocID="{CFE82848-3E93-4D1F-B62B-8FD0021A1338}" presName="connTx" presStyleLbl="parChTrans1D2" presStyleIdx="1" presStyleCnt="2"/>
      <dgm:spPr/>
    </dgm:pt>
    <dgm:pt modelId="{74FFC2CA-81D5-49B8-9668-B4B731DC20A3}" type="pres">
      <dgm:prSet presAssocID="{491CDD4B-4B3F-4DB0-AA94-B1F49F761D4A}" presName="root2" presStyleCnt="0"/>
      <dgm:spPr/>
    </dgm:pt>
    <dgm:pt modelId="{C87E44EF-8065-4278-B666-C5C7FAEC7C5A}" type="pres">
      <dgm:prSet presAssocID="{491CDD4B-4B3F-4DB0-AA94-B1F49F761D4A}" presName="LevelTwoTextNode" presStyleLbl="node2" presStyleIdx="0" presStyleCnt="1">
        <dgm:presLayoutVars>
          <dgm:chPref val="3"/>
        </dgm:presLayoutVars>
      </dgm:prSet>
      <dgm:spPr/>
    </dgm:pt>
    <dgm:pt modelId="{C917ACA6-6173-4353-B34C-0851597E4762}" type="pres">
      <dgm:prSet presAssocID="{491CDD4B-4B3F-4DB0-AA94-B1F49F761D4A}" presName="level3hierChild" presStyleCnt="0"/>
      <dgm:spPr/>
    </dgm:pt>
    <dgm:pt modelId="{587A0810-C9D5-410D-BB16-C3D3212386FF}" type="pres">
      <dgm:prSet presAssocID="{D0FEA13E-6F32-43AA-B48F-FF62D8EE9A28}" presName="conn2-1" presStyleLbl="parChTrans1D3" presStyleIdx="4" presStyleCnt="6"/>
      <dgm:spPr/>
    </dgm:pt>
    <dgm:pt modelId="{9630DA19-FD54-45C6-BA17-7B1E903DD88C}" type="pres">
      <dgm:prSet presAssocID="{D0FEA13E-6F32-43AA-B48F-FF62D8EE9A28}" presName="connTx" presStyleLbl="parChTrans1D3" presStyleIdx="4" presStyleCnt="6"/>
      <dgm:spPr/>
    </dgm:pt>
    <dgm:pt modelId="{05C53DB9-06B9-4EF6-A6F0-F3AE606253DD}" type="pres">
      <dgm:prSet presAssocID="{A5651CC3-9B6D-473C-8234-13174616866B}" presName="root2" presStyleCnt="0"/>
      <dgm:spPr/>
    </dgm:pt>
    <dgm:pt modelId="{019E1E08-66EC-4E54-BB46-C58681CA7D03}" type="pres">
      <dgm:prSet presAssocID="{A5651CC3-9B6D-473C-8234-13174616866B}" presName="LevelTwoTextNode" presStyleLbl="node3" presStyleIdx="4" presStyleCnt="6">
        <dgm:presLayoutVars>
          <dgm:chPref val="3"/>
        </dgm:presLayoutVars>
      </dgm:prSet>
      <dgm:spPr/>
    </dgm:pt>
    <dgm:pt modelId="{46FABD94-AFD9-4E06-8266-97AD08F5BED4}" type="pres">
      <dgm:prSet presAssocID="{A5651CC3-9B6D-473C-8234-13174616866B}" presName="level3hierChild" presStyleCnt="0"/>
      <dgm:spPr/>
    </dgm:pt>
    <dgm:pt modelId="{23FB666E-A670-441F-A89E-F2A04B5C21CB}" type="pres">
      <dgm:prSet presAssocID="{5E3D9526-8222-4130-BA9B-06F0E6752585}" presName="conn2-1" presStyleLbl="parChTrans1D3" presStyleIdx="5" presStyleCnt="6"/>
      <dgm:spPr/>
    </dgm:pt>
    <dgm:pt modelId="{F940889C-95AF-4CFA-92A5-ED0AD57B087A}" type="pres">
      <dgm:prSet presAssocID="{5E3D9526-8222-4130-BA9B-06F0E6752585}" presName="connTx" presStyleLbl="parChTrans1D3" presStyleIdx="5" presStyleCnt="6"/>
      <dgm:spPr/>
    </dgm:pt>
    <dgm:pt modelId="{93E13303-018A-4719-8FD9-215277D0C7F1}" type="pres">
      <dgm:prSet presAssocID="{BE9BBF0E-D14A-40D5-B014-8E73EEC9D0BC}" presName="root2" presStyleCnt="0"/>
      <dgm:spPr/>
    </dgm:pt>
    <dgm:pt modelId="{E4CF5036-9AC9-452A-8EB2-41761F3986EA}" type="pres">
      <dgm:prSet presAssocID="{BE9BBF0E-D14A-40D5-B014-8E73EEC9D0BC}" presName="LevelTwoTextNode" presStyleLbl="node3" presStyleIdx="5" presStyleCnt="6">
        <dgm:presLayoutVars>
          <dgm:chPref val="3"/>
        </dgm:presLayoutVars>
      </dgm:prSet>
      <dgm:spPr>
        <a:xfrm>
          <a:off x="2971152" y="3330563"/>
          <a:ext cx="1741897" cy="531066"/>
        </a:xfrm>
        <a:prstGeom prst="rect">
          <a:avLst/>
        </a:prstGeom>
      </dgm:spPr>
    </dgm:pt>
    <dgm:pt modelId="{547A7F6E-557C-45B8-AEA7-BEA91DCEEA59}" type="pres">
      <dgm:prSet presAssocID="{BE9BBF0E-D14A-40D5-B014-8E73EEC9D0BC}" presName="level3hierChild" presStyleCnt="0"/>
      <dgm:spPr/>
    </dgm:pt>
  </dgm:ptLst>
  <dgm:cxnLst>
    <dgm:cxn modelId="{C860910F-0404-4E79-9F7B-DBC29CC8D263}" type="presOf" srcId="{D0FEA13E-6F32-43AA-B48F-FF62D8EE9A28}" destId="{587A0810-C9D5-410D-BB16-C3D3212386FF}" srcOrd="0" destOrd="0" presId="urn:microsoft.com/office/officeart/2008/layout/HorizontalMultiLevelHierarchy"/>
    <dgm:cxn modelId="{E3093012-9BDE-4353-B95B-B6C157B3A456}" type="presOf" srcId="{EB136C8E-FB5A-432C-A3A2-8AF9E2E0948E}" destId="{F2866769-9CFC-4D20-93A6-05BFC1734D2E}" srcOrd="1" destOrd="0" presId="urn:microsoft.com/office/officeart/2008/layout/HorizontalMultiLevelHierarchy"/>
    <dgm:cxn modelId="{79BA0720-D494-4875-A464-24856B8E3565}" type="presOf" srcId="{5E3D9526-8222-4130-BA9B-06F0E6752585}" destId="{F940889C-95AF-4CFA-92A5-ED0AD57B087A}" srcOrd="1" destOrd="0" presId="urn:microsoft.com/office/officeart/2008/layout/HorizontalMultiLevelHierarchy"/>
    <dgm:cxn modelId="{5730922B-8514-4390-B166-3C6B62562839}" type="presOf" srcId="{CF3C21DB-DF82-4AE5-9FE1-F1AABCF88B13}" destId="{E63BE85D-F0C6-469D-B2E2-E8EF0A7D89F8}" srcOrd="1" destOrd="0" presId="urn:microsoft.com/office/officeart/2008/layout/HorizontalMultiLevelHierarchy"/>
    <dgm:cxn modelId="{AE0E4E30-882B-46D6-8681-19849E4B843B}" srcId="{D4ECDAB1-790E-49C1-978D-D37BCA4F273F}" destId="{0BB892A5-F5EC-4F67-AF52-97C5FFB10551}" srcOrd="0" destOrd="0" parTransId="{9C6FB7C3-9417-4E4A-A4A3-1D7976CD9C8A}" sibTransId="{191C6406-16FA-4497-8E62-D231E8D0A260}"/>
    <dgm:cxn modelId="{2A11AF34-D175-4B0D-A136-D08D63A405D0}" type="presOf" srcId="{C7668627-50EE-4A8F-A71A-CF3C1B326634}" destId="{F675D7AD-B622-4220-9AD1-7C1B29030245}" srcOrd="0" destOrd="0" presId="urn:microsoft.com/office/officeart/2008/layout/HorizontalMultiLevelHierarchy"/>
    <dgm:cxn modelId="{D3BB9039-0FED-4575-9EB8-926C38D2502F}" type="presOf" srcId="{0BB892A5-F5EC-4F67-AF52-97C5FFB10551}" destId="{B7B774DD-6FDA-49CE-A737-5E70F07B9CA4}" srcOrd="0" destOrd="0" presId="urn:microsoft.com/office/officeart/2008/layout/HorizontalMultiLevelHierarchy"/>
    <dgm:cxn modelId="{A9C06F3F-45D5-476E-A041-77D9495B4F4C}" srcId="{FE6329CF-2DDD-4902-90B1-1263C9BF4B37}" destId="{D4ECDAB1-790E-49C1-978D-D37BCA4F273F}" srcOrd="1" destOrd="0" parTransId="{5B62C510-13AE-470E-9B6A-E1B74A551D05}" sibTransId="{50E67336-22A4-4275-A3EF-46DF4F628B03}"/>
    <dgm:cxn modelId="{B599F065-8830-4A00-80B5-640B8B26AD20}" type="presOf" srcId="{23B03BBE-77EE-4C3D-83BC-0AE33D72D238}" destId="{A03F34F8-B310-4391-BA02-9830E8571BEB}" srcOrd="0" destOrd="0" presId="urn:microsoft.com/office/officeart/2008/layout/HorizontalMultiLevelHierarchy"/>
    <dgm:cxn modelId="{A221AB47-10ED-4328-A9AE-27F8A9CD4115}" type="presOf" srcId="{9C6FB7C3-9417-4E4A-A4A3-1D7976CD9C8A}" destId="{2B82604F-959D-420A-8E7D-25FEBA4E8738}" srcOrd="0" destOrd="0" presId="urn:microsoft.com/office/officeart/2008/layout/HorizontalMultiLevelHierarchy"/>
    <dgm:cxn modelId="{A053E169-30AB-473D-B2A4-867D20BF029A}" type="presOf" srcId="{15BCC5DD-EEE6-4B39-B4F4-C7D6B6471B8C}" destId="{E09332F9-D833-4D44-9617-4123F1F88C20}" srcOrd="0" destOrd="0" presId="urn:microsoft.com/office/officeart/2008/layout/HorizontalMultiLevelHierarchy"/>
    <dgm:cxn modelId="{4E8CE44C-D189-4EB6-B440-6FB5589D12E9}" type="presOf" srcId="{CFE82848-3E93-4D1F-B62B-8FD0021A1338}" destId="{9C24316B-7601-4DF2-AD24-93AC0C999D3F}" srcOrd="0" destOrd="0" presId="urn:microsoft.com/office/officeart/2008/layout/HorizontalMultiLevelHierarchy"/>
    <dgm:cxn modelId="{45E59871-8A8C-4535-83E7-C134CB4FA438}" srcId="{D4ECDAB1-790E-49C1-978D-D37BCA4F273F}" destId="{AD7A90C3-56ED-4392-AE52-8A3E4FB85B14}" srcOrd="1" destOrd="0" parTransId="{E899BD17-5C98-4D8D-B123-AF738E6AE832}" sibTransId="{F7FE317A-0CD5-40AB-A63B-8DA8A28E4247}"/>
    <dgm:cxn modelId="{7D676952-A5D1-4C48-9537-515E67094FD8}" type="presOf" srcId="{BE9BBF0E-D14A-40D5-B014-8E73EEC9D0BC}" destId="{E4CF5036-9AC9-452A-8EB2-41761F3986EA}" srcOrd="0" destOrd="0" presId="urn:microsoft.com/office/officeart/2008/layout/HorizontalMultiLevelHierarchy"/>
    <dgm:cxn modelId="{2A164F52-B0EC-4970-B0B3-5FE65E856933}" type="presOf" srcId="{E899BD17-5C98-4D8D-B123-AF738E6AE832}" destId="{B4A82583-685F-499F-846C-EFEB759C03CD}" srcOrd="1" destOrd="0" presId="urn:microsoft.com/office/officeart/2008/layout/HorizontalMultiLevelHierarchy"/>
    <dgm:cxn modelId="{C5715852-70D1-4A3C-93BE-647ED0093A99}" srcId="{491CDD4B-4B3F-4DB0-AA94-B1F49F761D4A}" destId="{A5651CC3-9B6D-473C-8234-13174616866B}" srcOrd="0" destOrd="0" parTransId="{D0FEA13E-6F32-43AA-B48F-FF62D8EE9A28}" sibTransId="{C8FAE74C-865F-41E5-B5EF-92CC4339D6B6}"/>
    <dgm:cxn modelId="{21A85A52-BE87-45D1-873F-CDDDC32FC759}" srcId="{88390B08-FA3D-4B71-A92C-9F06E5FB98DA}" destId="{0F49AE50-BA58-4236-8D17-A96735A76727}" srcOrd="0" destOrd="0" parTransId="{A0172CF8-2594-415E-9C10-04E6E8C778F5}" sibTransId="{B23587A8-9E0E-4105-85E0-C4FCA4720891}"/>
    <dgm:cxn modelId="{306FA154-8FAF-4DED-9EEA-345A9E197783}" type="presOf" srcId="{AD7A90C3-56ED-4392-AE52-8A3E4FB85B14}" destId="{113B8D1D-D8DE-4C75-A7E3-D119A486BE67}" srcOrd="0" destOrd="0" presId="urn:microsoft.com/office/officeart/2008/layout/HorizontalMultiLevelHierarchy"/>
    <dgm:cxn modelId="{20B5EA74-4EBB-4108-A90C-31A0E9BA36F8}" srcId="{0F49AE50-BA58-4236-8D17-A96735A76727}" destId="{FE6329CF-2DDD-4902-90B1-1263C9BF4B37}" srcOrd="0" destOrd="0" parTransId="{C7668627-50EE-4A8F-A71A-CF3C1B326634}" sibTransId="{937B006E-7610-447A-BFB2-A1B900C75332}"/>
    <dgm:cxn modelId="{40CCFA75-2070-41B4-A1F6-52E79D1C2CA5}" type="presOf" srcId="{15BCC5DD-EEE6-4B39-B4F4-C7D6B6471B8C}" destId="{7DD01F2C-B174-4C93-A2C5-7352F09032F2}" srcOrd="1" destOrd="0" presId="urn:microsoft.com/office/officeart/2008/layout/HorizontalMultiLevelHierarchy"/>
    <dgm:cxn modelId="{264F557E-C4E4-4E24-B6C3-443BAC6D9A57}" type="presOf" srcId="{DB0F1FBD-23D8-4826-BE55-1942F0E77DEB}" destId="{ECE3F419-AA70-4E06-A37A-9913FB82401F}" srcOrd="0" destOrd="0" presId="urn:microsoft.com/office/officeart/2008/layout/HorizontalMultiLevelHierarchy"/>
    <dgm:cxn modelId="{EB9F9C85-2B08-4E40-B6AC-CDDEBC78FAD9}" type="presOf" srcId="{CFE82848-3E93-4D1F-B62B-8FD0021A1338}" destId="{2CA0325A-89E1-494A-B0D0-EE456FEBED63}" srcOrd="1" destOrd="0" presId="urn:microsoft.com/office/officeart/2008/layout/HorizontalMultiLevelHierarchy"/>
    <dgm:cxn modelId="{0B6BFA8A-7123-4C53-893F-85DAEBF0C0FD}" type="presOf" srcId="{2C2584DD-3B99-4ED8-9806-C2F52591EF72}" destId="{AAF28B0D-15E5-4783-8733-30439B9E202A}" srcOrd="0" destOrd="0" presId="urn:microsoft.com/office/officeart/2008/layout/HorizontalMultiLevelHierarchy"/>
    <dgm:cxn modelId="{E871B495-DD60-4765-83C4-F087155EB093}" type="presOf" srcId="{9C6FB7C3-9417-4E4A-A4A3-1D7976CD9C8A}" destId="{74F6463C-7FDE-42B0-BE50-059F266AD6B6}" srcOrd="1" destOrd="0" presId="urn:microsoft.com/office/officeart/2008/layout/HorizontalMultiLevelHierarchy"/>
    <dgm:cxn modelId="{56443CA0-AA4F-4060-B741-7461ED9B9DEC}" srcId="{FE6329CF-2DDD-4902-90B1-1263C9BF4B37}" destId="{2C2584DD-3B99-4ED8-9806-C2F52591EF72}" srcOrd="2" destOrd="0" parTransId="{15BCC5DD-EEE6-4B39-B4F4-C7D6B6471B8C}" sibTransId="{CA733BBB-FB0B-4B5F-8FFD-7351F9E29813}"/>
    <dgm:cxn modelId="{0E3FE3A2-8E25-4B12-9101-606292BE42BB}" type="presOf" srcId="{CF3C21DB-DF82-4AE5-9FE1-F1AABCF88B13}" destId="{77E462D2-3D95-4521-9148-EDDD0C87401B}" srcOrd="0" destOrd="0" presId="urn:microsoft.com/office/officeart/2008/layout/HorizontalMultiLevelHierarchy"/>
    <dgm:cxn modelId="{836EEBA5-63AC-4085-9623-0CA8D8EB567D}" type="presOf" srcId="{C7668627-50EE-4A8F-A71A-CF3C1B326634}" destId="{9482D63D-BE9F-4F5E-A711-981407119128}" srcOrd="1" destOrd="0" presId="urn:microsoft.com/office/officeart/2008/layout/HorizontalMultiLevelHierarchy"/>
    <dgm:cxn modelId="{0FF609B4-A88A-4B5A-B23C-79EA7F5A5CD4}" type="presOf" srcId="{5B62C510-13AE-470E-9B6A-E1B74A551D05}" destId="{A3EECCDE-2B58-407E-BECE-391DEDFD231D}" srcOrd="1" destOrd="0" presId="urn:microsoft.com/office/officeart/2008/layout/HorizontalMultiLevelHierarchy"/>
    <dgm:cxn modelId="{D44B10BA-E4B2-4C0D-A903-4013F13D1CDA}" type="presOf" srcId="{E899BD17-5C98-4D8D-B123-AF738E6AE832}" destId="{A8502D5E-EB8C-42CF-AF88-AA74637E55A3}" srcOrd="0" destOrd="0" presId="urn:microsoft.com/office/officeart/2008/layout/HorizontalMultiLevelHierarchy"/>
    <dgm:cxn modelId="{5D0316BF-F81E-4D3A-91A8-6D803E46CFC4}" type="presOf" srcId="{88390B08-FA3D-4B71-A92C-9F06E5FB98DA}" destId="{ABEEDB01-603A-41F9-B886-E20C334F75B6}" srcOrd="0" destOrd="0" presId="urn:microsoft.com/office/officeart/2008/layout/HorizontalMultiLevelHierarchy"/>
    <dgm:cxn modelId="{04A463C1-D7AA-4103-B650-324C19445545}" type="presOf" srcId="{491CDD4B-4B3F-4DB0-AA94-B1F49F761D4A}" destId="{C87E44EF-8065-4278-B666-C5C7FAEC7C5A}" srcOrd="0" destOrd="0" presId="urn:microsoft.com/office/officeart/2008/layout/HorizontalMultiLevelHierarchy"/>
    <dgm:cxn modelId="{EEA1D8C4-EAC4-4FFA-AC9C-0214D89254DA}" type="presOf" srcId="{FE6329CF-2DDD-4902-90B1-1263C9BF4B37}" destId="{BDC8FDB7-E335-492F-8ABF-7D22E8008217}" srcOrd="0" destOrd="0" presId="urn:microsoft.com/office/officeart/2008/layout/HorizontalMultiLevelHierarchy"/>
    <dgm:cxn modelId="{80D8A4C9-B290-4DAD-8B6A-E1BB2477FB21}" type="presOf" srcId="{A5651CC3-9B6D-473C-8234-13174616866B}" destId="{019E1E08-66EC-4E54-BB46-C58681CA7D03}" srcOrd="0" destOrd="0" presId="urn:microsoft.com/office/officeart/2008/layout/HorizontalMultiLevelHierarchy"/>
    <dgm:cxn modelId="{53E54CCA-8F29-4428-ACA6-61A48482CEBC}" srcId="{FE6329CF-2DDD-4902-90B1-1263C9BF4B37}" destId="{DB0F1FBD-23D8-4826-BE55-1942F0E77DEB}" srcOrd="0" destOrd="0" parTransId="{EB136C8E-FB5A-432C-A3A2-8AF9E2E0948E}" sibTransId="{36890A90-EF9C-40E4-AA11-876A56753210}"/>
    <dgm:cxn modelId="{CB5D76CC-4D03-42BF-BDF9-179B5C2DE781}" srcId="{0F49AE50-BA58-4236-8D17-A96735A76727}" destId="{491CDD4B-4B3F-4DB0-AA94-B1F49F761D4A}" srcOrd="1" destOrd="0" parTransId="{CFE82848-3E93-4D1F-B62B-8FD0021A1338}" sibTransId="{CF667D22-AB5D-4B7B-A0A2-122A79D7A2EC}"/>
    <dgm:cxn modelId="{FFFDB2D1-02B8-462A-A789-A34A7F8EC956}" type="presOf" srcId="{D0FEA13E-6F32-43AA-B48F-FF62D8EE9A28}" destId="{9630DA19-FD54-45C6-BA17-7B1E903DD88C}" srcOrd="1" destOrd="0" presId="urn:microsoft.com/office/officeart/2008/layout/HorizontalMultiLevelHierarchy"/>
    <dgm:cxn modelId="{84C78DDF-7489-4624-8B1A-556BA31EC24B}" srcId="{FE6329CF-2DDD-4902-90B1-1263C9BF4B37}" destId="{23B03BBE-77EE-4C3D-83BC-0AE33D72D238}" srcOrd="3" destOrd="0" parTransId="{CF3C21DB-DF82-4AE5-9FE1-F1AABCF88B13}" sibTransId="{A38BBEFE-7190-49E5-889B-AA578FBE5ED6}"/>
    <dgm:cxn modelId="{9E1451E6-EFF1-4169-BC31-916C20BF8A4B}" type="presOf" srcId="{D4ECDAB1-790E-49C1-978D-D37BCA4F273F}" destId="{3F626BFF-846A-4C26-8497-EB704C95C3D8}" srcOrd="0" destOrd="0" presId="urn:microsoft.com/office/officeart/2008/layout/HorizontalMultiLevelHierarchy"/>
    <dgm:cxn modelId="{C46963F0-4E48-412D-9EAF-774B0171E84C}" type="presOf" srcId="{5B62C510-13AE-470E-9B6A-E1B74A551D05}" destId="{D13AA416-1F03-49AC-B4DE-F146C2D7761E}" srcOrd="0" destOrd="0" presId="urn:microsoft.com/office/officeart/2008/layout/HorizontalMultiLevelHierarchy"/>
    <dgm:cxn modelId="{C5E87BF3-9387-4422-BDA4-EDC62FF1AD16}" type="presOf" srcId="{EB136C8E-FB5A-432C-A3A2-8AF9E2E0948E}" destId="{E2F205AE-D9FC-4F01-9F51-018E158414B1}" srcOrd="0" destOrd="0" presId="urn:microsoft.com/office/officeart/2008/layout/HorizontalMultiLevelHierarchy"/>
    <dgm:cxn modelId="{947F29F4-D35B-4652-9894-9160C1C501FF}" srcId="{491CDD4B-4B3F-4DB0-AA94-B1F49F761D4A}" destId="{BE9BBF0E-D14A-40D5-B014-8E73EEC9D0BC}" srcOrd="1" destOrd="0" parTransId="{5E3D9526-8222-4130-BA9B-06F0E6752585}" sibTransId="{A6F92A27-38A7-4291-823D-0749340B9264}"/>
    <dgm:cxn modelId="{F4538EF4-E4E1-4620-B031-3BFB5C224D5B}" type="presOf" srcId="{0F49AE50-BA58-4236-8D17-A96735A76727}" destId="{79B1437B-17C2-4B9C-B785-4DAE0F4F21B1}" srcOrd="0" destOrd="0" presId="urn:microsoft.com/office/officeart/2008/layout/HorizontalMultiLevelHierarchy"/>
    <dgm:cxn modelId="{B3968BFE-BB96-4957-9C9C-9C3908367D68}" type="presOf" srcId="{5E3D9526-8222-4130-BA9B-06F0E6752585}" destId="{23FB666E-A670-441F-A89E-F2A04B5C21CB}" srcOrd="0" destOrd="0" presId="urn:microsoft.com/office/officeart/2008/layout/HorizontalMultiLevelHierarchy"/>
    <dgm:cxn modelId="{E5CFB29C-2F8F-4AB0-8210-272EF88EAF58}" type="presParOf" srcId="{ABEEDB01-603A-41F9-B886-E20C334F75B6}" destId="{B043815F-9A32-44D7-ABD6-92A3B8BD5576}" srcOrd="0" destOrd="0" presId="urn:microsoft.com/office/officeart/2008/layout/HorizontalMultiLevelHierarchy"/>
    <dgm:cxn modelId="{C97DF04A-4195-4A1D-A8D8-1E2FCA500453}" type="presParOf" srcId="{B043815F-9A32-44D7-ABD6-92A3B8BD5576}" destId="{79B1437B-17C2-4B9C-B785-4DAE0F4F21B1}" srcOrd="0" destOrd="0" presId="urn:microsoft.com/office/officeart/2008/layout/HorizontalMultiLevelHierarchy"/>
    <dgm:cxn modelId="{A0F1BB42-DA7A-4841-B169-CF3BEEDAAEA6}" type="presParOf" srcId="{B043815F-9A32-44D7-ABD6-92A3B8BD5576}" destId="{07541F64-4F82-4B1E-9F8D-AEB59136A198}" srcOrd="1" destOrd="0" presId="urn:microsoft.com/office/officeart/2008/layout/HorizontalMultiLevelHierarchy"/>
    <dgm:cxn modelId="{627D9A50-1353-4D0C-9C97-C0F64F225316}" type="presParOf" srcId="{07541F64-4F82-4B1E-9F8D-AEB59136A198}" destId="{F675D7AD-B622-4220-9AD1-7C1B29030245}" srcOrd="0" destOrd="0" presId="urn:microsoft.com/office/officeart/2008/layout/HorizontalMultiLevelHierarchy"/>
    <dgm:cxn modelId="{30026ADC-E0E1-452F-97E4-D8161DE78119}" type="presParOf" srcId="{F675D7AD-B622-4220-9AD1-7C1B29030245}" destId="{9482D63D-BE9F-4F5E-A711-981407119128}" srcOrd="0" destOrd="0" presId="urn:microsoft.com/office/officeart/2008/layout/HorizontalMultiLevelHierarchy"/>
    <dgm:cxn modelId="{DC1A4E99-9984-42E9-A886-D0AE63761611}" type="presParOf" srcId="{07541F64-4F82-4B1E-9F8D-AEB59136A198}" destId="{E13C4B80-6DD3-4606-9365-72735B442049}" srcOrd="1" destOrd="0" presId="urn:microsoft.com/office/officeart/2008/layout/HorizontalMultiLevelHierarchy"/>
    <dgm:cxn modelId="{A27DB1D7-58D8-4A42-A18C-E4D2414568B7}" type="presParOf" srcId="{E13C4B80-6DD3-4606-9365-72735B442049}" destId="{BDC8FDB7-E335-492F-8ABF-7D22E8008217}" srcOrd="0" destOrd="0" presId="urn:microsoft.com/office/officeart/2008/layout/HorizontalMultiLevelHierarchy"/>
    <dgm:cxn modelId="{0DDA763F-F602-4EA9-B8FF-69A35D5657A3}" type="presParOf" srcId="{E13C4B80-6DD3-4606-9365-72735B442049}" destId="{74D04225-3FB1-4DCF-B517-5EE3BB6B206F}" srcOrd="1" destOrd="0" presId="urn:microsoft.com/office/officeart/2008/layout/HorizontalMultiLevelHierarchy"/>
    <dgm:cxn modelId="{5FEA8BB4-6696-4335-92AC-5698D34D5FD6}" type="presParOf" srcId="{74D04225-3FB1-4DCF-B517-5EE3BB6B206F}" destId="{E2F205AE-D9FC-4F01-9F51-018E158414B1}" srcOrd="0" destOrd="0" presId="urn:microsoft.com/office/officeart/2008/layout/HorizontalMultiLevelHierarchy"/>
    <dgm:cxn modelId="{DE7D1D7D-6911-4789-A202-BF1B542DDFC5}" type="presParOf" srcId="{E2F205AE-D9FC-4F01-9F51-018E158414B1}" destId="{F2866769-9CFC-4D20-93A6-05BFC1734D2E}" srcOrd="0" destOrd="0" presId="urn:microsoft.com/office/officeart/2008/layout/HorizontalMultiLevelHierarchy"/>
    <dgm:cxn modelId="{EDAC8F29-F01E-4D2F-B000-5605014BEEB5}" type="presParOf" srcId="{74D04225-3FB1-4DCF-B517-5EE3BB6B206F}" destId="{28E6105C-5B35-48A9-A473-95A3E2BBB16C}" srcOrd="1" destOrd="0" presId="urn:microsoft.com/office/officeart/2008/layout/HorizontalMultiLevelHierarchy"/>
    <dgm:cxn modelId="{6A5002FA-CF40-4D1C-A724-AC1ABE0C8900}" type="presParOf" srcId="{28E6105C-5B35-48A9-A473-95A3E2BBB16C}" destId="{ECE3F419-AA70-4E06-A37A-9913FB82401F}" srcOrd="0" destOrd="0" presId="urn:microsoft.com/office/officeart/2008/layout/HorizontalMultiLevelHierarchy"/>
    <dgm:cxn modelId="{A3E98D00-ED2D-4357-B197-CA95FC885427}" type="presParOf" srcId="{28E6105C-5B35-48A9-A473-95A3E2BBB16C}" destId="{512E1907-A579-47EA-BF9B-33BFE9846D1F}" srcOrd="1" destOrd="0" presId="urn:microsoft.com/office/officeart/2008/layout/HorizontalMultiLevelHierarchy"/>
    <dgm:cxn modelId="{D273FFDE-18CD-416C-A95A-7E2BC1D06316}" type="presParOf" srcId="{74D04225-3FB1-4DCF-B517-5EE3BB6B206F}" destId="{D13AA416-1F03-49AC-B4DE-F146C2D7761E}" srcOrd="2" destOrd="0" presId="urn:microsoft.com/office/officeart/2008/layout/HorizontalMultiLevelHierarchy"/>
    <dgm:cxn modelId="{6001DF50-29C5-4AB8-89AB-A7784D90DDE8}" type="presParOf" srcId="{D13AA416-1F03-49AC-B4DE-F146C2D7761E}" destId="{A3EECCDE-2B58-407E-BECE-391DEDFD231D}" srcOrd="0" destOrd="0" presId="urn:microsoft.com/office/officeart/2008/layout/HorizontalMultiLevelHierarchy"/>
    <dgm:cxn modelId="{55DB2AFE-D103-4AB0-9F86-93C5960C8699}" type="presParOf" srcId="{74D04225-3FB1-4DCF-B517-5EE3BB6B206F}" destId="{2031DC12-67F9-42BB-8929-BB192C80C417}" srcOrd="3" destOrd="0" presId="urn:microsoft.com/office/officeart/2008/layout/HorizontalMultiLevelHierarchy"/>
    <dgm:cxn modelId="{E3FB7A90-E2E0-47CA-9232-0F2A8CBCDFB2}" type="presParOf" srcId="{2031DC12-67F9-42BB-8929-BB192C80C417}" destId="{3F626BFF-846A-4C26-8497-EB704C95C3D8}" srcOrd="0" destOrd="0" presId="urn:microsoft.com/office/officeart/2008/layout/HorizontalMultiLevelHierarchy"/>
    <dgm:cxn modelId="{866905DF-DCD0-4AE5-A03C-222338CC5A19}" type="presParOf" srcId="{2031DC12-67F9-42BB-8929-BB192C80C417}" destId="{4E9C9EB8-0729-49DE-AEE1-C2C539BA36F3}" srcOrd="1" destOrd="0" presId="urn:microsoft.com/office/officeart/2008/layout/HorizontalMultiLevelHierarchy"/>
    <dgm:cxn modelId="{0D715034-DABA-4365-ACEA-3C9D73A9B8A2}" type="presParOf" srcId="{4E9C9EB8-0729-49DE-AEE1-C2C539BA36F3}" destId="{2B82604F-959D-420A-8E7D-25FEBA4E8738}" srcOrd="0" destOrd="0" presId="urn:microsoft.com/office/officeart/2008/layout/HorizontalMultiLevelHierarchy"/>
    <dgm:cxn modelId="{8AA36C53-2120-484B-A4F9-9AE8DF326FCD}" type="presParOf" srcId="{2B82604F-959D-420A-8E7D-25FEBA4E8738}" destId="{74F6463C-7FDE-42B0-BE50-059F266AD6B6}" srcOrd="0" destOrd="0" presId="urn:microsoft.com/office/officeart/2008/layout/HorizontalMultiLevelHierarchy"/>
    <dgm:cxn modelId="{01F4CE98-3DDB-4171-9CF2-EB02D1B27714}" type="presParOf" srcId="{4E9C9EB8-0729-49DE-AEE1-C2C539BA36F3}" destId="{5BE023FF-C7AC-4544-99F9-DED20D733F12}" srcOrd="1" destOrd="0" presId="urn:microsoft.com/office/officeart/2008/layout/HorizontalMultiLevelHierarchy"/>
    <dgm:cxn modelId="{0C4CF6B6-CAED-4BB4-AF7A-5A5B4FE8DAA5}" type="presParOf" srcId="{5BE023FF-C7AC-4544-99F9-DED20D733F12}" destId="{B7B774DD-6FDA-49CE-A737-5E70F07B9CA4}" srcOrd="0" destOrd="0" presId="urn:microsoft.com/office/officeart/2008/layout/HorizontalMultiLevelHierarchy"/>
    <dgm:cxn modelId="{BDF04D31-A452-499C-B858-7C755C8E50A4}" type="presParOf" srcId="{5BE023FF-C7AC-4544-99F9-DED20D733F12}" destId="{619C8981-A21C-469B-914A-63E6EB081D82}" srcOrd="1" destOrd="0" presId="urn:microsoft.com/office/officeart/2008/layout/HorizontalMultiLevelHierarchy"/>
    <dgm:cxn modelId="{F33DD00E-B3A0-4086-BCE0-19419509003B}" type="presParOf" srcId="{4E9C9EB8-0729-49DE-AEE1-C2C539BA36F3}" destId="{A8502D5E-EB8C-42CF-AF88-AA74637E55A3}" srcOrd="2" destOrd="0" presId="urn:microsoft.com/office/officeart/2008/layout/HorizontalMultiLevelHierarchy"/>
    <dgm:cxn modelId="{9148E278-A1AF-4782-9BB5-BE992FC5D5A5}" type="presParOf" srcId="{A8502D5E-EB8C-42CF-AF88-AA74637E55A3}" destId="{B4A82583-685F-499F-846C-EFEB759C03CD}" srcOrd="0" destOrd="0" presId="urn:microsoft.com/office/officeart/2008/layout/HorizontalMultiLevelHierarchy"/>
    <dgm:cxn modelId="{1000FFEA-6A5D-486B-B8B6-5F02B04D16F8}" type="presParOf" srcId="{4E9C9EB8-0729-49DE-AEE1-C2C539BA36F3}" destId="{A06CF1C8-19A7-40CB-9C4E-87183BECE9D8}" srcOrd="3" destOrd="0" presId="urn:microsoft.com/office/officeart/2008/layout/HorizontalMultiLevelHierarchy"/>
    <dgm:cxn modelId="{CCCAEBC2-7204-4495-ACD0-717BBA81525C}" type="presParOf" srcId="{A06CF1C8-19A7-40CB-9C4E-87183BECE9D8}" destId="{113B8D1D-D8DE-4C75-A7E3-D119A486BE67}" srcOrd="0" destOrd="0" presId="urn:microsoft.com/office/officeart/2008/layout/HorizontalMultiLevelHierarchy"/>
    <dgm:cxn modelId="{5D398807-371A-43A7-90B1-91D667553D64}" type="presParOf" srcId="{A06CF1C8-19A7-40CB-9C4E-87183BECE9D8}" destId="{F2A3C7B1-C0EF-4888-AE33-C32CD1EEF6A7}" srcOrd="1" destOrd="0" presId="urn:microsoft.com/office/officeart/2008/layout/HorizontalMultiLevelHierarchy"/>
    <dgm:cxn modelId="{0D8DCC93-CAE8-42F2-95BD-1E1530907B41}" type="presParOf" srcId="{74D04225-3FB1-4DCF-B517-5EE3BB6B206F}" destId="{E09332F9-D833-4D44-9617-4123F1F88C20}" srcOrd="4" destOrd="0" presId="urn:microsoft.com/office/officeart/2008/layout/HorizontalMultiLevelHierarchy"/>
    <dgm:cxn modelId="{8464AF80-6FDC-41EE-8DFA-6D7B3FF770C2}" type="presParOf" srcId="{E09332F9-D833-4D44-9617-4123F1F88C20}" destId="{7DD01F2C-B174-4C93-A2C5-7352F09032F2}" srcOrd="0" destOrd="0" presId="urn:microsoft.com/office/officeart/2008/layout/HorizontalMultiLevelHierarchy"/>
    <dgm:cxn modelId="{77D1455F-1DF0-4750-A01A-790B74C48949}" type="presParOf" srcId="{74D04225-3FB1-4DCF-B517-5EE3BB6B206F}" destId="{A428D094-C12A-49C8-BEEF-55C4EA111124}" srcOrd="5" destOrd="0" presId="urn:microsoft.com/office/officeart/2008/layout/HorizontalMultiLevelHierarchy"/>
    <dgm:cxn modelId="{9598A84F-9E14-426B-BD23-EEA3822F184A}" type="presParOf" srcId="{A428D094-C12A-49C8-BEEF-55C4EA111124}" destId="{AAF28B0D-15E5-4783-8733-30439B9E202A}" srcOrd="0" destOrd="0" presId="urn:microsoft.com/office/officeart/2008/layout/HorizontalMultiLevelHierarchy"/>
    <dgm:cxn modelId="{B7650106-0409-4CE2-AD0D-7947C8532611}" type="presParOf" srcId="{A428D094-C12A-49C8-BEEF-55C4EA111124}" destId="{09AFEBCE-5B23-4EB4-824B-BB1FF70B0F1A}" srcOrd="1" destOrd="0" presId="urn:microsoft.com/office/officeart/2008/layout/HorizontalMultiLevelHierarchy"/>
    <dgm:cxn modelId="{9E14C7F7-69C6-4E63-9C32-28D391FCAA4F}" type="presParOf" srcId="{74D04225-3FB1-4DCF-B517-5EE3BB6B206F}" destId="{77E462D2-3D95-4521-9148-EDDD0C87401B}" srcOrd="6" destOrd="0" presId="urn:microsoft.com/office/officeart/2008/layout/HorizontalMultiLevelHierarchy"/>
    <dgm:cxn modelId="{F7CA72F9-2DEC-4AF9-876E-899BE52AE2E7}" type="presParOf" srcId="{77E462D2-3D95-4521-9148-EDDD0C87401B}" destId="{E63BE85D-F0C6-469D-B2E2-E8EF0A7D89F8}" srcOrd="0" destOrd="0" presId="urn:microsoft.com/office/officeart/2008/layout/HorizontalMultiLevelHierarchy"/>
    <dgm:cxn modelId="{874D438F-7BC6-4FDB-8D5C-BAB6F7A5E5EE}" type="presParOf" srcId="{74D04225-3FB1-4DCF-B517-5EE3BB6B206F}" destId="{126CC0FB-6C43-4E27-84C7-7E87A6B08654}" srcOrd="7" destOrd="0" presId="urn:microsoft.com/office/officeart/2008/layout/HorizontalMultiLevelHierarchy"/>
    <dgm:cxn modelId="{8FD64C90-6087-4AED-A4B8-20C67E0B8883}" type="presParOf" srcId="{126CC0FB-6C43-4E27-84C7-7E87A6B08654}" destId="{A03F34F8-B310-4391-BA02-9830E8571BEB}" srcOrd="0" destOrd="0" presId="urn:microsoft.com/office/officeart/2008/layout/HorizontalMultiLevelHierarchy"/>
    <dgm:cxn modelId="{0AED2CBC-2B19-485C-B3CE-85F3A9FC3E36}" type="presParOf" srcId="{126CC0FB-6C43-4E27-84C7-7E87A6B08654}" destId="{B48A7239-EFDF-4D6D-B2EE-3C9672AC3A0C}" srcOrd="1" destOrd="0" presId="urn:microsoft.com/office/officeart/2008/layout/HorizontalMultiLevelHierarchy"/>
    <dgm:cxn modelId="{19C5891B-8267-4A98-9386-96E87D2C6C13}" type="presParOf" srcId="{07541F64-4F82-4B1E-9F8D-AEB59136A198}" destId="{9C24316B-7601-4DF2-AD24-93AC0C999D3F}" srcOrd="2" destOrd="0" presId="urn:microsoft.com/office/officeart/2008/layout/HorizontalMultiLevelHierarchy"/>
    <dgm:cxn modelId="{746BFC1C-320C-4D80-AA02-E8369B8CFE77}" type="presParOf" srcId="{9C24316B-7601-4DF2-AD24-93AC0C999D3F}" destId="{2CA0325A-89E1-494A-B0D0-EE456FEBED63}" srcOrd="0" destOrd="0" presId="urn:microsoft.com/office/officeart/2008/layout/HorizontalMultiLevelHierarchy"/>
    <dgm:cxn modelId="{76BB62AD-AE51-4B9B-86C8-5775D6B9E538}" type="presParOf" srcId="{07541F64-4F82-4B1E-9F8D-AEB59136A198}" destId="{74FFC2CA-81D5-49B8-9668-B4B731DC20A3}" srcOrd="3" destOrd="0" presId="urn:microsoft.com/office/officeart/2008/layout/HorizontalMultiLevelHierarchy"/>
    <dgm:cxn modelId="{18479B80-9B82-491C-BE4F-633855EDCAFD}" type="presParOf" srcId="{74FFC2CA-81D5-49B8-9668-B4B731DC20A3}" destId="{C87E44EF-8065-4278-B666-C5C7FAEC7C5A}" srcOrd="0" destOrd="0" presId="urn:microsoft.com/office/officeart/2008/layout/HorizontalMultiLevelHierarchy"/>
    <dgm:cxn modelId="{E4518A6C-C7BE-490B-9933-6CFD5560DAE3}" type="presParOf" srcId="{74FFC2CA-81D5-49B8-9668-B4B731DC20A3}" destId="{C917ACA6-6173-4353-B34C-0851597E4762}" srcOrd="1" destOrd="0" presId="urn:microsoft.com/office/officeart/2008/layout/HorizontalMultiLevelHierarchy"/>
    <dgm:cxn modelId="{150BC723-854E-4568-8231-56B3E67C972F}" type="presParOf" srcId="{C917ACA6-6173-4353-B34C-0851597E4762}" destId="{587A0810-C9D5-410D-BB16-C3D3212386FF}" srcOrd="0" destOrd="0" presId="urn:microsoft.com/office/officeart/2008/layout/HorizontalMultiLevelHierarchy"/>
    <dgm:cxn modelId="{973B78D1-1B37-4286-B168-256FA6487B89}" type="presParOf" srcId="{587A0810-C9D5-410D-BB16-C3D3212386FF}" destId="{9630DA19-FD54-45C6-BA17-7B1E903DD88C}" srcOrd="0" destOrd="0" presId="urn:microsoft.com/office/officeart/2008/layout/HorizontalMultiLevelHierarchy"/>
    <dgm:cxn modelId="{3EAE3008-74C9-4473-92F2-C6D877A1792C}" type="presParOf" srcId="{C917ACA6-6173-4353-B34C-0851597E4762}" destId="{05C53DB9-06B9-4EF6-A6F0-F3AE606253DD}" srcOrd="1" destOrd="0" presId="urn:microsoft.com/office/officeart/2008/layout/HorizontalMultiLevelHierarchy"/>
    <dgm:cxn modelId="{CF4665E9-D336-49E6-8306-EE774D625C44}" type="presParOf" srcId="{05C53DB9-06B9-4EF6-A6F0-F3AE606253DD}" destId="{019E1E08-66EC-4E54-BB46-C58681CA7D03}" srcOrd="0" destOrd="0" presId="urn:microsoft.com/office/officeart/2008/layout/HorizontalMultiLevelHierarchy"/>
    <dgm:cxn modelId="{BDC4311A-65FF-42F8-ACE4-2CA472F88C21}" type="presParOf" srcId="{05C53DB9-06B9-4EF6-A6F0-F3AE606253DD}" destId="{46FABD94-AFD9-4E06-8266-97AD08F5BED4}" srcOrd="1" destOrd="0" presId="urn:microsoft.com/office/officeart/2008/layout/HorizontalMultiLevelHierarchy"/>
    <dgm:cxn modelId="{3B68EAB7-E9EC-42AF-924A-17CE74CF86CC}" type="presParOf" srcId="{C917ACA6-6173-4353-B34C-0851597E4762}" destId="{23FB666E-A670-441F-A89E-F2A04B5C21CB}" srcOrd="2" destOrd="0" presId="urn:microsoft.com/office/officeart/2008/layout/HorizontalMultiLevelHierarchy"/>
    <dgm:cxn modelId="{019C7B38-FA5D-41D7-9397-594F972E3D89}" type="presParOf" srcId="{23FB666E-A670-441F-A89E-F2A04B5C21CB}" destId="{F940889C-95AF-4CFA-92A5-ED0AD57B087A}" srcOrd="0" destOrd="0" presId="urn:microsoft.com/office/officeart/2008/layout/HorizontalMultiLevelHierarchy"/>
    <dgm:cxn modelId="{4E192324-0653-4392-B0B0-34D75E8EB05B}" type="presParOf" srcId="{C917ACA6-6173-4353-B34C-0851597E4762}" destId="{93E13303-018A-4719-8FD9-215277D0C7F1}" srcOrd="3" destOrd="0" presId="urn:microsoft.com/office/officeart/2008/layout/HorizontalMultiLevelHierarchy"/>
    <dgm:cxn modelId="{24650CB6-2685-4181-A192-F02B6FC3E8C7}" type="presParOf" srcId="{93E13303-018A-4719-8FD9-215277D0C7F1}" destId="{E4CF5036-9AC9-452A-8EB2-41761F3986EA}" srcOrd="0" destOrd="0" presId="urn:microsoft.com/office/officeart/2008/layout/HorizontalMultiLevelHierarchy"/>
    <dgm:cxn modelId="{413DB77D-A30D-4059-A9AB-00A7E2E69757}" type="presParOf" srcId="{93E13303-018A-4719-8FD9-215277D0C7F1}" destId="{547A7F6E-557C-45B8-AEA7-BEA91DCEEA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390B08-FA3D-4B71-A92C-9F06E5FB98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9AE50-BA58-4236-8D17-A96735A76727}">
      <dgm:prSet phldrT="[Текст]" custT="1"/>
      <dgm:spPr/>
      <dgm:t>
        <a:bodyPr/>
        <a:lstStyle/>
        <a:p>
          <a:r>
            <a:rPr lang="ru-RU" sz="1400" dirty="0"/>
            <a:t>Классификация страховки</a:t>
          </a:r>
        </a:p>
      </dgm:t>
    </dgm:pt>
    <dgm:pt modelId="{A0172CF8-2594-415E-9C10-04E6E8C778F5}" type="parTrans" cxnId="{21A85A52-BE87-45D1-873F-CDDDC32FC759}">
      <dgm:prSet/>
      <dgm:spPr/>
      <dgm:t>
        <a:bodyPr/>
        <a:lstStyle/>
        <a:p>
          <a:endParaRPr lang="ru-RU"/>
        </a:p>
      </dgm:t>
    </dgm:pt>
    <dgm:pt modelId="{B23587A8-9E0E-4105-85E0-C4FCA4720891}" type="sibTrans" cxnId="{21A85A52-BE87-45D1-873F-CDDDC32FC759}">
      <dgm:prSet/>
      <dgm:spPr/>
      <dgm:t>
        <a:bodyPr/>
        <a:lstStyle/>
        <a:p>
          <a:endParaRPr lang="ru-RU"/>
        </a:p>
      </dgm:t>
    </dgm:pt>
    <dgm:pt modelId="{FE6329CF-2DDD-4902-90B1-1263C9BF4B37}" type="asst">
      <dgm:prSet phldrT="[Текст]" custT="1"/>
      <dgm:spPr/>
      <dgm:t>
        <a:bodyPr/>
        <a:lstStyle/>
        <a:p>
          <a:r>
            <a:rPr lang="ru-RU" sz="1400" dirty="0"/>
            <a:t>Страховка</a:t>
          </a:r>
        </a:p>
      </dgm:t>
    </dgm:pt>
    <dgm:pt modelId="{C7668627-50EE-4A8F-A71A-CF3C1B326634}" type="parTrans" cxnId="{20B5EA74-4EBB-4108-A90C-31A0E9BA36F8}">
      <dgm:prSet custT="1"/>
      <dgm:spPr/>
      <dgm:t>
        <a:bodyPr/>
        <a:lstStyle/>
        <a:p>
          <a:endParaRPr lang="ru-RU" sz="1400"/>
        </a:p>
      </dgm:t>
    </dgm:pt>
    <dgm:pt modelId="{937B006E-7610-447A-BFB2-A1B900C75332}" type="sibTrans" cxnId="{20B5EA74-4EBB-4108-A90C-31A0E9BA36F8}">
      <dgm:prSet/>
      <dgm:spPr/>
      <dgm:t>
        <a:bodyPr/>
        <a:lstStyle/>
        <a:p>
          <a:endParaRPr lang="ru-RU"/>
        </a:p>
      </dgm:t>
    </dgm:pt>
    <dgm:pt modelId="{491CDD4B-4B3F-4DB0-AA94-B1F49F761D4A}">
      <dgm:prSet phldrT="[Текст]" custT="1"/>
      <dgm:spPr/>
      <dgm:t>
        <a:bodyPr/>
        <a:lstStyle/>
        <a:p>
          <a:r>
            <a:rPr lang="ru-RU" sz="1400" dirty="0" err="1"/>
            <a:t>Самостраховка</a:t>
          </a:r>
          <a:endParaRPr lang="ru-RU" sz="1400" dirty="0"/>
        </a:p>
      </dgm:t>
    </dgm:pt>
    <dgm:pt modelId="{CFE82848-3E93-4D1F-B62B-8FD0021A1338}" type="parTrans" cxnId="{CB5D76CC-4D03-42BF-BDF9-179B5C2DE781}">
      <dgm:prSet custT="1"/>
      <dgm:spPr/>
      <dgm:t>
        <a:bodyPr/>
        <a:lstStyle/>
        <a:p>
          <a:endParaRPr lang="ru-RU" sz="1400"/>
        </a:p>
      </dgm:t>
    </dgm:pt>
    <dgm:pt modelId="{CF667D22-AB5D-4B7B-A0A2-122A79D7A2EC}" type="sibTrans" cxnId="{CB5D76CC-4D03-42BF-BDF9-179B5C2DE781}">
      <dgm:prSet/>
      <dgm:spPr/>
      <dgm:t>
        <a:bodyPr/>
        <a:lstStyle/>
        <a:p>
          <a:endParaRPr lang="ru-RU"/>
        </a:p>
      </dgm:t>
    </dgm:pt>
    <dgm:pt modelId="{DB0F1FBD-23D8-4826-BE55-1942F0E77DEB}">
      <dgm:prSet custT="1"/>
      <dgm:spPr/>
      <dgm:t>
        <a:bodyPr/>
        <a:lstStyle/>
        <a:p>
          <a:r>
            <a:rPr lang="ru-RU" sz="1400" dirty="0"/>
            <a:t>Одновременная</a:t>
          </a:r>
        </a:p>
      </dgm:t>
    </dgm:pt>
    <dgm:pt modelId="{EB136C8E-FB5A-432C-A3A2-8AF9E2E0948E}" type="parTrans" cxnId="{53E54CCA-8F29-4428-ACA6-61A48482CEBC}">
      <dgm:prSet custT="1"/>
      <dgm:spPr/>
      <dgm:t>
        <a:bodyPr/>
        <a:lstStyle/>
        <a:p>
          <a:endParaRPr lang="ru-RU" sz="1400"/>
        </a:p>
      </dgm:t>
    </dgm:pt>
    <dgm:pt modelId="{36890A90-EF9C-40E4-AA11-876A56753210}" type="sibTrans" cxnId="{53E54CCA-8F29-4428-ACA6-61A48482CEBC}">
      <dgm:prSet/>
      <dgm:spPr/>
      <dgm:t>
        <a:bodyPr/>
        <a:lstStyle/>
        <a:p>
          <a:endParaRPr lang="ru-RU"/>
        </a:p>
      </dgm:t>
    </dgm:pt>
    <dgm:pt modelId="{D4ECDAB1-790E-49C1-978D-D37BCA4F273F}">
      <dgm:prSet custT="1"/>
      <dgm:spPr/>
      <dgm:t>
        <a:bodyPr/>
        <a:lstStyle/>
        <a:p>
          <a:r>
            <a:rPr lang="ru-RU" sz="1400" dirty="0"/>
            <a:t>Попеременная</a:t>
          </a:r>
        </a:p>
      </dgm:t>
    </dgm:pt>
    <dgm:pt modelId="{5B62C510-13AE-470E-9B6A-E1B74A551D05}" type="parTrans" cxnId="{A9C06F3F-45D5-476E-A041-77D9495B4F4C}">
      <dgm:prSet custT="1"/>
      <dgm:spPr/>
      <dgm:t>
        <a:bodyPr/>
        <a:lstStyle/>
        <a:p>
          <a:endParaRPr lang="ru-RU" sz="1400"/>
        </a:p>
      </dgm:t>
    </dgm:pt>
    <dgm:pt modelId="{50E67336-22A4-4275-A3EF-46DF4F628B03}" type="sibTrans" cxnId="{A9C06F3F-45D5-476E-A041-77D9495B4F4C}">
      <dgm:prSet/>
      <dgm:spPr/>
      <dgm:t>
        <a:bodyPr/>
        <a:lstStyle/>
        <a:p>
          <a:endParaRPr lang="ru-RU"/>
        </a:p>
      </dgm:t>
    </dgm:pt>
    <dgm:pt modelId="{2C2584DD-3B99-4ED8-9806-C2F52591EF72}">
      <dgm:prSet custT="1"/>
      <dgm:spPr/>
      <dgm:t>
        <a:bodyPr/>
        <a:lstStyle/>
        <a:p>
          <a:r>
            <a:rPr lang="ru-RU" sz="1400" dirty="0"/>
            <a:t>Перильная</a:t>
          </a:r>
        </a:p>
      </dgm:t>
    </dgm:pt>
    <dgm:pt modelId="{15BCC5DD-EEE6-4B39-B4F4-C7D6B6471B8C}" type="parTrans" cxnId="{56443CA0-AA4F-4060-B741-7461ED9B9DEC}">
      <dgm:prSet custT="1"/>
      <dgm:spPr/>
      <dgm:t>
        <a:bodyPr/>
        <a:lstStyle/>
        <a:p>
          <a:endParaRPr lang="ru-RU" sz="1400"/>
        </a:p>
      </dgm:t>
    </dgm:pt>
    <dgm:pt modelId="{CA733BBB-FB0B-4B5F-8FFD-7351F9E29813}" type="sibTrans" cxnId="{56443CA0-AA4F-4060-B741-7461ED9B9DEC}">
      <dgm:prSet/>
      <dgm:spPr/>
      <dgm:t>
        <a:bodyPr/>
        <a:lstStyle/>
        <a:p>
          <a:endParaRPr lang="ru-RU"/>
        </a:p>
      </dgm:t>
    </dgm:pt>
    <dgm:pt modelId="{23B03BBE-77EE-4C3D-83BC-0AE33D72D238}">
      <dgm:prSet custT="1"/>
      <dgm:spPr>
        <a:solidFill>
          <a:schemeClr val="accent2"/>
        </a:solidFill>
      </dgm:spPr>
      <dgm:t>
        <a:bodyPr/>
        <a:lstStyle/>
        <a:p>
          <a:r>
            <a:rPr lang="ru-RU" sz="1400" dirty="0"/>
            <a:t>Гимнастическая</a:t>
          </a:r>
        </a:p>
      </dgm:t>
    </dgm:pt>
    <dgm:pt modelId="{CF3C21DB-DF82-4AE5-9FE1-F1AABCF88B13}" type="parTrans" cxnId="{84C78DDF-7489-4624-8B1A-556BA31EC24B}">
      <dgm:prSet custT="1"/>
      <dgm:spPr/>
      <dgm:t>
        <a:bodyPr/>
        <a:lstStyle/>
        <a:p>
          <a:endParaRPr lang="ru-RU" sz="1400"/>
        </a:p>
      </dgm:t>
    </dgm:pt>
    <dgm:pt modelId="{A38BBEFE-7190-49E5-889B-AA578FBE5ED6}" type="sibTrans" cxnId="{84C78DDF-7489-4624-8B1A-556BA31EC24B}">
      <dgm:prSet/>
      <dgm:spPr/>
      <dgm:t>
        <a:bodyPr/>
        <a:lstStyle/>
        <a:p>
          <a:endParaRPr lang="ru-RU"/>
        </a:p>
      </dgm:t>
    </dgm:pt>
    <dgm:pt modelId="{A5651CC3-9B6D-473C-8234-13174616866B}">
      <dgm:prSet custT="1"/>
      <dgm:spPr/>
      <dgm:t>
        <a:bodyPr/>
        <a:lstStyle/>
        <a:p>
          <a:r>
            <a:rPr lang="ru-RU" sz="1400" dirty="0"/>
            <a:t>На станции</a:t>
          </a:r>
        </a:p>
      </dgm:t>
    </dgm:pt>
    <dgm:pt modelId="{D0FEA13E-6F32-43AA-B48F-FF62D8EE9A28}" type="parTrans" cxnId="{C5715852-70D1-4A3C-93BE-647ED0093A99}">
      <dgm:prSet custT="1"/>
      <dgm:spPr/>
      <dgm:t>
        <a:bodyPr/>
        <a:lstStyle/>
        <a:p>
          <a:endParaRPr lang="ru-RU" sz="1400"/>
        </a:p>
      </dgm:t>
    </dgm:pt>
    <dgm:pt modelId="{C8FAE74C-865F-41E5-B5EF-92CC4339D6B6}" type="sibTrans" cxnId="{C5715852-70D1-4A3C-93BE-647ED0093A99}">
      <dgm:prSet/>
      <dgm:spPr/>
      <dgm:t>
        <a:bodyPr/>
        <a:lstStyle/>
        <a:p>
          <a:endParaRPr lang="ru-RU"/>
        </a:p>
      </dgm:t>
    </dgm:pt>
    <dgm:pt modelId="{BE9BBF0E-D14A-40D5-B014-8E73EEC9D0BC}">
      <dgm:prSet custT="1"/>
      <dgm:spPr/>
      <dgm:t>
        <a:bodyPr/>
        <a:lstStyle/>
        <a:p>
          <a:r>
            <a:rPr lang="ru-RU" sz="1400" dirty="0"/>
            <a:t>В движении (ледорубом)</a:t>
          </a:r>
        </a:p>
      </dgm:t>
    </dgm:pt>
    <dgm:pt modelId="{5E3D9526-8222-4130-BA9B-06F0E6752585}" type="parTrans" cxnId="{947F29F4-D35B-4652-9894-9160C1C501FF}">
      <dgm:prSet custT="1"/>
      <dgm:spPr/>
      <dgm:t>
        <a:bodyPr/>
        <a:lstStyle/>
        <a:p>
          <a:endParaRPr lang="ru-RU" sz="1400"/>
        </a:p>
      </dgm:t>
    </dgm:pt>
    <dgm:pt modelId="{A6F92A27-38A7-4291-823D-0749340B9264}" type="sibTrans" cxnId="{947F29F4-D35B-4652-9894-9160C1C501FF}">
      <dgm:prSet/>
      <dgm:spPr/>
      <dgm:t>
        <a:bodyPr/>
        <a:lstStyle/>
        <a:p>
          <a:endParaRPr lang="ru-RU"/>
        </a:p>
      </dgm:t>
    </dgm:pt>
    <dgm:pt modelId="{0BB892A5-F5EC-4F67-AF52-97C5FFB10551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gm:t>
    </dgm:pt>
    <dgm:pt modelId="{9C6FB7C3-9417-4E4A-A4A3-1D7976CD9C8A}" type="parTrans" cxnId="{AE0E4E30-882B-46D6-8681-19849E4B843B}">
      <dgm:prSet custT="1"/>
      <dgm:spPr/>
      <dgm:t>
        <a:bodyPr/>
        <a:lstStyle/>
        <a:p>
          <a:endParaRPr lang="ru-RU" sz="1400"/>
        </a:p>
      </dgm:t>
    </dgm:pt>
    <dgm:pt modelId="{191C6406-16FA-4497-8E62-D231E8D0A260}" type="sibTrans" cxnId="{AE0E4E30-882B-46D6-8681-19849E4B843B}">
      <dgm:prSet/>
      <dgm:spPr/>
      <dgm:t>
        <a:bodyPr/>
        <a:lstStyle/>
        <a:p>
          <a:endParaRPr lang="ru-RU"/>
        </a:p>
      </dgm:t>
    </dgm:pt>
    <dgm:pt modelId="{AD7A90C3-56ED-4392-AE52-8A3E4FB85B14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gm:t>
    </dgm:pt>
    <dgm:pt modelId="{E899BD17-5C98-4D8D-B123-AF738E6AE832}" type="parTrans" cxnId="{45E59871-8A8C-4535-83E7-C134CB4FA438}">
      <dgm:prSet custT="1"/>
      <dgm:spPr/>
      <dgm:t>
        <a:bodyPr/>
        <a:lstStyle/>
        <a:p>
          <a:endParaRPr lang="ru-RU" sz="1400"/>
        </a:p>
      </dgm:t>
    </dgm:pt>
    <dgm:pt modelId="{F7FE317A-0CD5-40AB-A63B-8DA8A28E4247}" type="sibTrans" cxnId="{45E59871-8A8C-4535-83E7-C134CB4FA438}">
      <dgm:prSet/>
      <dgm:spPr/>
      <dgm:t>
        <a:bodyPr/>
        <a:lstStyle/>
        <a:p>
          <a:endParaRPr lang="ru-RU"/>
        </a:p>
      </dgm:t>
    </dgm:pt>
    <dgm:pt modelId="{ABEEDB01-603A-41F9-B886-E20C334F75B6}" type="pres">
      <dgm:prSet presAssocID="{88390B08-FA3D-4B71-A92C-9F06E5FB98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3815F-9A32-44D7-ABD6-92A3B8BD5576}" type="pres">
      <dgm:prSet presAssocID="{0F49AE50-BA58-4236-8D17-A96735A76727}" presName="root1" presStyleCnt="0"/>
      <dgm:spPr/>
    </dgm:pt>
    <dgm:pt modelId="{79B1437B-17C2-4B9C-B785-4DAE0F4F21B1}" type="pres">
      <dgm:prSet presAssocID="{0F49AE50-BA58-4236-8D17-A96735A76727}" presName="LevelOneTextNode" presStyleLbl="node0" presStyleIdx="0" presStyleCnt="1">
        <dgm:presLayoutVars>
          <dgm:chPref val="3"/>
        </dgm:presLayoutVars>
      </dgm:prSet>
      <dgm:spPr/>
    </dgm:pt>
    <dgm:pt modelId="{07541F64-4F82-4B1E-9F8D-AEB59136A198}" type="pres">
      <dgm:prSet presAssocID="{0F49AE50-BA58-4236-8D17-A96735A76727}" presName="level2hierChild" presStyleCnt="0"/>
      <dgm:spPr/>
    </dgm:pt>
    <dgm:pt modelId="{F675D7AD-B622-4220-9AD1-7C1B29030245}" type="pres">
      <dgm:prSet presAssocID="{C7668627-50EE-4A8F-A71A-CF3C1B326634}" presName="conn2-1" presStyleLbl="parChTrans1D2" presStyleIdx="0" presStyleCnt="2"/>
      <dgm:spPr/>
    </dgm:pt>
    <dgm:pt modelId="{9482D63D-BE9F-4F5E-A711-981407119128}" type="pres">
      <dgm:prSet presAssocID="{C7668627-50EE-4A8F-A71A-CF3C1B326634}" presName="connTx" presStyleLbl="parChTrans1D2" presStyleIdx="0" presStyleCnt="2"/>
      <dgm:spPr/>
    </dgm:pt>
    <dgm:pt modelId="{E13C4B80-6DD3-4606-9365-72735B442049}" type="pres">
      <dgm:prSet presAssocID="{FE6329CF-2DDD-4902-90B1-1263C9BF4B37}" presName="root2" presStyleCnt="0"/>
      <dgm:spPr/>
    </dgm:pt>
    <dgm:pt modelId="{BDC8FDB7-E335-492F-8ABF-7D22E8008217}" type="pres">
      <dgm:prSet presAssocID="{FE6329CF-2DDD-4902-90B1-1263C9BF4B37}" presName="LevelTwoTextNode" presStyleLbl="asst1" presStyleIdx="0" presStyleCnt="1">
        <dgm:presLayoutVars>
          <dgm:chPref val="3"/>
        </dgm:presLayoutVars>
      </dgm:prSet>
      <dgm:spPr/>
    </dgm:pt>
    <dgm:pt modelId="{74D04225-3FB1-4DCF-B517-5EE3BB6B206F}" type="pres">
      <dgm:prSet presAssocID="{FE6329CF-2DDD-4902-90B1-1263C9BF4B37}" presName="level3hierChild" presStyleCnt="0"/>
      <dgm:spPr/>
    </dgm:pt>
    <dgm:pt modelId="{E2F205AE-D9FC-4F01-9F51-018E158414B1}" type="pres">
      <dgm:prSet presAssocID="{EB136C8E-FB5A-432C-A3A2-8AF9E2E0948E}" presName="conn2-1" presStyleLbl="parChTrans1D3" presStyleIdx="0" presStyleCnt="6"/>
      <dgm:spPr/>
    </dgm:pt>
    <dgm:pt modelId="{F2866769-9CFC-4D20-93A6-05BFC1734D2E}" type="pres">
      <dgm:prSet presAssocID="{EB136C8E-FB5A-432C-A3A2-8AF9E2E0948E}" presName="connTx" presStyleLbl="parChTrans1D3" presStyleIdx="0" presStyleCnt="6"/>
      <dgm:spPr/>
    </dgm:pt>
    <dgm:pt modelId="{28E6105C-5B35-48A9-A473-95A3E2BBB16C}" type="pres">
      <dgm:prSet presAssocID="{DB0F1FBD-23D8-4826-BE55-1942F0E77DEB}" presName="root2" presStyleCnt="0"/>
      <dgm:spPr/>
    </dgm:pt>
    <dgm:pt modelId="{ECE3F419-AA70-4E06-A37A-9913FB82401F}" type="pres">
      <dgm:prSet presAssocID="{DB0F1FBD-23D8-4826-BE55-1942F0E77DEB}" presName="LevelTwoTextNode" presStyleLbl="node3" presStyleIdx="0" presStyleCnt="6">
        <dgm:presLayoutVars>
          <dgm:chPref val="3"/>
        </dgm:presLayoutVars>
      </dgm:prSet>
      <dgm:spPr/>
    </dgm:pt>
    <dgm:pt modelId="{512E1907-A579-47EA-BF9B-33BFE9846D1F}" type="pres">
      <dgm:prSet presAssocID="{DB0F1FBD-23D8-4826-BE55-1942F0E77DEB}" presName="level3hierChild" presStyleCnt="0"/>
      <dgm:spPr/>
    </dgm:pt>
    <dgm:pt modelId="{D13AA416-1F03-49AC-B4DE-F146C2D7761E}" type="pres">
      <dgm:prSet presAssocID="{5B62C510-13AE-470E-9B6A-E1B74A551D05}" presName="conn2-1" presStyleLbl="parChTrans1D3" presStyleIdx="1" presStyleCnt="6"/>
      <dgm:spPr/>
    </dgm:pt>
    <dgm:pt modelId="{A3EECCDE-2B58-407E-BECE-391DEDFD231D}" type="pres">
      <dgm:prSet presAssocID="{5B62C510-13AE-470E-9B6A-E1B74A551D05}" presName="connTx" presStyleLbl="parChTrans1D3" presStyleIdx="1" presStyleCnt="6"/>
      <dgm:spPr/>
    </dgm:pt>
    <dgm:pt modelId="{2031DC12-67F9-42BB-8929-BB192C80C417}" type="pres">
      <dgm:prSet presAssocID="{D4ECDAB1-790E-49C1-978D-D37BCA4F273F}" presName="root2" presStyleCnt="0"/>
      <dgm:spPr/>
    </dgm:pt>
    <dgm:pt modelId="{3F626BFF-846A-4C26-8497-EB704C95C3D8}" type="pres">
      <dgm:prSet presAssocID="{D4ECDAB1-790E-49C1-978D-D37BCA4F273F}" presName="LevelTwoTextNode" presStyleLbl="node3" presStyleIdx="1" presStyleCnt="6">
        <dgm:presLayoutVars>
          <dgm:chPref val="3"/>
        </dgm:presLayoutVars>
      </dgm:prSet>
      <dgm:spPr/>
    </dgm:pt>
    <dgm:pt modelId="{4E9C9EB8-0729-49DE-AEE1-C2C539BA36F3}" type="pres">
      <dgm:prSet presAssocID="{D4ECDAB1-790E-49C1-978D-D37BCA4F273F}" presName="level3hierChild" presStyleCnt="0"/>
      <dgm:spPr/>
    </dgm:pt>
    <dgm:pt modelId="{2B82604F-959D-420A-8E7D-25FEBA4E8738}" type="pres">
      <dgm:prSet presAssocID="{9C6FB7C3-9417-4E4A-A4A3-1D7976CD9C8A}" presName="conn2-1" presStyleLbl="parChTrans1D4" presStyleIdx="0" presStyleCnt="2"/>
      <dgm:spPr/>
    </dgm:pt>
    <dgm:pt modelId="{74F6463C-7FDE-42B0-BE50-059F266AD6B6}" type="pres">
      <dgm:prSet presAssocID="{9C6FB7C3-9417-4E4A-A4A3-1D7976CD9C8A}" presName="connTx" presStyleLbl="parChTrans1D4" presStyleIdx="0" presStyleCnt="2"/>
      <dgm:spPr/>
    </dgm:pt>
    <dgm:pt modelId="{5BE023FF-C7AC-4544-99F9-DED20D733F12}" type="pres">
      <dgm:prSet presAssocID="{0BB892A5-F5EC-4F67-AF52-97C5FFB10551}" presName="root2" presStyleCnt="0"/>
      <dgm:spPr/>
    </dgm:pt>
    <dgm:pt modelId="{B7B774DD-6FDA-49CE-A737-5E70F07B9CA4}" type="pres">
      <dgm:prSet presAssocID="{0BB892A5-F5EC-4F67-AF52-97C5FFB10551}" presName="LevelTwoTextNode" presStyleLbl="node4" presStyleIdx="0" presStyleCnt="2">
        <dgm:presLayoutVars>
          <dgm:chPref val="3"/>
        </dgm:presLayoutVars>
      </dgm:prSet>
      <dgm:spPr>
        <a:xfrm>
          <a:off x="6748572" y="457753"/>
          <a:ext cx="2322530" cy="708088"/>
        </a:xfrm>
        <a:prstGeom prst="rect">
          <a:avLst/>
        </a:prstGeom>
      </dgm:spPr>
    </dgm:pt>
    <dgm:pt modelId="{619C8981-A21C-469B-914A-63E6EB081D82}" type="pres">
      <dgm:prSet presAssocID="{0BB892A5-F5EC-4F67-AF52-97C5FFB10551}" presName="level3hierChild" presStyleCnt="0"/>
      <dgm:spPr/>
    </dgm:pt>
    <dgm:pt modelId="{A8502D5E-EB8C-42CF-AF88-AA74637E55A3}" type="pres">
      <dgm:prSet presAssocID="{E899BD17-5C98-4D8D-B123-AF738E6AE832}" presName="conn2-1" presStyleLbl="parChTrans1D4" presStyleIdx="1" presStyleCnt="2"/>
      <dgm:spPr/>
    </dgm:pt>
    <dgm:pt modelId="{B4A82583-685F-499F-846C-EFEB759C03CD}" type="pres">
      <dgm:prSet presAssocID="{E899BD17-5C98-4D8D-B123-AF738E6AE832}" presName="connTx" presStyleLbl="parChTrans1D4" presStyleIdx="1" presStyleCnt="2"/>
      <dgm:spPr/>
    </dgm:pt>
    <dgm:pt modelId="{A06CF1C8-19A7-40CB-9C4E-87183BECE9D8}" type="pres">
      <dgm:prSet presAssocID="{AD7A90C3-56ED-4392-AE52-8A3E4FB85B14}" presName="root2" presStyleCnt="0"/>
      <dgm:spPr/>
    </dgm:pt>
    <dgm:pt modelId="{113B8D1D-D8DE-4C75-A7E3-D119A486BE67}" type="pres">
      <dgm:prSet presAssocID="{AD7A90C3-56ED-4392-AE52-8A3E4FB85B14}" presName="LevelTwoTextNode" presStyleLbl="node4" presStyleIdx="1" presStyleCnt="2">
        <dgm:presLayoutVars>
          <dgm:chPref val="3"/>
        </dgm:presLayoutVars>
      </dgm:prSet>
      <dgm:spPr>
        <a:xfrm>
          <a:off x="6748572" y="1342864"/>
          <a:ext cx="2322530" cy="708088"/>
        </a:xfrm>
        <a:prstGeom prst="rect">
          <a:avLst/>
        </a:prstGeom>
      </dgm:spPr>
    </dgm:pt>
    <dgm:pt modelId="{F2A3C7B1-C0EF-4888-AE33-C32CD1EEF6A7}" type="pres">
      <dgm:prSet presAssocID="{AD7A90C3-56ED-4392-AE52-8A3E4FB85B14}" presName="level3hierChild" presStyleCnt="0"/>
      <dgm:spPr/>
    </dgm:pt>
    <dgm:pt modelId="{E09332F9-D833-4D44-9617-4123F1F88C20}" type="pres">
      <dgm:prSet presAssocID="{15BCC5DD-EEE6-4B39-B4F4-C7D6B6471B8C}" presName="conn2-1" presStyleLbl="parChTrans1D3" presStyleIdx="2" presStyleCnt="6"/>
      <dgm:spPr/>
    </dgm:pt>
    <dgm:pt modelId="{7DD01F2C-B174-4C93-A2C5-7352F09032F2}" type="pres">
      <dgm:prSet presAssocID="{15BCC5DD-EEE6-4B39-B4F4-C7D6B6471B8C}" presName="connTx" presStyleLbl="parChTrans1D3" presStyleIdx="2" presStyleCnt="6"/>
      <dgm:spPr/>
    </dgm:pt>
    <dgm:pt modelId="{A428D094-C12A-49C8-BEEF-55C4EA111124}" type="pres">
      <dgm:prSet presAssocID="{2C2584DD-3B99-4ED8-9806-C2F52591EF72}" presName="root2" presStyleCnt="0"/>
      <dgm:spPr/>
    </dgm:pt>
    <dgm:pt modelId="{AAF28B0D-15E5-4783-8733-30439B9E202A}" type="pres">
      <dgm:prSet presAssocID="{2C2584DD-3B99-4ED8-9806-C2F52591EF72}" presName="LevelTwoTextNode" presStyleLbl="node3" presStyleIdx="2" presStyleCnt="6">
        <dgm:presLayoutVars>
          <dgm:chPref val="3"/>
        </dgm:presLayoutVars>
      </dgm:prSet>
      <dgm:spPr/>
    </dgm:pt>
    <dgm:pt modelId="{09AFEBCE-5B23-4EB4-824B-BB1FF70B0F1A}" type="pres">
      <dgm:prSet presAssocID="{2C2584DD-3B99-4ED8-9806-C2F52591EF72}" presName="level3hierChild" presStyleCnt="0"/>
      <dgm:spPr/>
    </dgm:pt>
    <dgm:pt modelId="{77E462D2-3D95-4521-9148-EDDD0C87401B}" type="pres">
      <dgm:prSet presAssocID="{CF3C21DB-DF82-4AE5-9FE1-F1AABCF88B13}" presName="conn2-1" presStyleLbl="parChTrans1D3" presStyleIdx="3" presStyleCnt="6"/>
      <dgm:spPr/>
    </dgm:pt>
    <dgm:pt modelId="{E63BE85D-F0C6-469D-B2E2-E8EF0A7D89F8}" type="pres">
      <dgm:prSet presAssocID="{CF3C21DB-DF82-4AE5-9FE1-F1AABCF88B13}" presName="connTx" presStyleLbl="parChTrans1D3" presStyleIdx="3" presStyleCnt="6"/>
      <dgm:spPr/>
    </dgm:pt>
    <dgm:pt modelId="{126CC0FB-6C43-4E27-84C7-7E87A6B08654}" type="pres">
      <dgm:prSet presAssocID="{23B03BBE-77EE-4C3D-83BC-0AE33D72D238}" presName="root2" presStyleCnt="0"/>
      <dgm:spPr/>
    </dgm:pt>
    <dgm:pt modelId="{A03F34F8-B310-4391-BA02-9830E8571BEB}" type="pres">
      <dgm:prSet presAssocID="{23B03BBE-77EE-4C3D-83BC-0AE33D72D238}" presName="LevelTwoTextNode" presStyleLbl="node3" presStyleIdx="3" presStyleCnt="6">
        <dgm:presLayoutVars>
          <dgm:chPref val="3"/>
        </dgm:presLayoutVars>
      </dgm:prSet>
      <dgm:spPr/>
    </dgm:pt>
    <dgm:pt modelId="{B48A7239-EFDF-4D6D-B2EE-3C9672AC3A0C}" type="pres">
      <dgm:prSet presAssocID="{23B03BBE-77EE-4C3D-83BC-0AE33D72D238}" presName="level3hierChild" presStyleCnt="0"/>
      <dgm:spPr/>
    </dgm:pt>
    <dgm:pt modelId="{9C24316B-7601-4DF2-AD24-93AC0C999D3F}" type="pres">
      <dgm:prSet presAssocID="{CFE82848-3E93-4D1F-B62B-8FD0021A1338}" presName="conn2-1" presStyleLbl="parChTrans1D2" presStyleIdx="1" presStyleCnt="2"/>
      <dgm:spPr/>
    </dgm:pt>
    <dgm:pt modelId="{2CA0325A-89E1-494A-B0D0-EE456FEBED63}" type="pres">
      <dgm:prSet presAssocID="{CFE82848-3E93-4D1F-B62B-8FD0021A1338}" presName="connTx" presStyleLbl="parChTrans1D2" presStyleIdx="1" presStyleCnt="2"/>
      <dgm:spPr/>
    </dgm:pt>
    <dgm:pt modelId="{74FFC2CA-81D5-49B8-9668-B4B731DC20A3}" type="pres">
      <dgm:prSet presAssocID="{491CDD4B-4B3F-4DB0-AA94-B1F49F761D4A}" presName="root2" presStyleCnt="0"/>
      <dgm:spPr/>
    </dgm:pt>
    <dgm:pt modelId="{C87E44EF-8065-4278-B666-C5C7FAEC7C5A}" type="pres">
      <dgm:prSet presAssocID="{491CDD4B-4B3F-4DB0-AA94-B1F49F761D4A}" presName="LevelTwoTextNode" presStyleLbl="node2" presStyleIdx="0" presStyleCnt="1">
        <dgm:presLayoutVars>
          <dgm:chPref val="3"/>
        </dgm:presLayoutVars>
      </dgm:prSet>
      <dgm:spPr/>
    </dgm:pt>
    <dgm:pt modelId="{C917ACA6-6173-4353-B34C-0851597E4762}" type="pres">
      <dgm:prSet presAssocID="{491CDD4B-4B3F-4DB0-AA94-B1F49F761D4A}" presName="level3hierChild" presStyleCnt="0"/>
      <dgm:spPr/>
    </dgm:pt>
    <dgm:pt modelId="{587A0810-C9D5-410D-BB16-C3D3212386FF}" type="pres">
      <dgm:prSet presAssocID="{D0FEA13E-6F32-43AA-B48F-FF62D8EE9A28}" presName="conn2-1" presStyleLbl="parChTrans1D3" presStyleIdx="4" presStyleCnt="6"/>
      <dgm:spPr/>
    </dgm:pt>
    <dgm:pt modelId="{9630DA19-FD54-45C6-BA17-7B1E903DD88C}" type="pres">
      <dgm:prSet presAssocID="{D0FEA13E-6F32-43AA-B48F-FF62D8EE9A28}" presName="connTx" presStyleLbl="parChTrans1D3" presStyleIdx="4" presStyleCnt="6"/>
      <dgm:spPr/>
    </dgm:pt>
    <dgm:pt modelId="{05C53DB9-06B9-4EF6-A6F0-F3AE606253DD}" type="pres">
      <dgm:prSet presAssocID="{A5651CC3-9B6D-473C-8234-13174616866B}" presName="root2" presStyleCnt="0"/>
      <dgm:spPr/>
    </dgm:pt>
    <dgm:pt modelId="{019E1E08-66EC-4E54-BB46-C58681CA7D03}" type="pres">
      <dgm:prSet presAssocID="{A5651CC3-9B6D-473C-8234-13174616866B}" presName="LevelTwoTextNode" presStyleLbl="node3" presStyleIdx="4" presStyleCnt="6">
        <dgm:presLayoutVars>
          <dgm:chPref val="3"/>
        </dgm:presLayoutVars>
      </dgm:prSet>
      <dgm:spPr/>
    </dgm:pt>
    <dgm:pt modelId="{46FABD94-AFD9-4E06-8266-97AD08F5BED4}" type="pres">
      <dgm:prSet presAssocID="{A5651CC3-9B6D-473C-8234-13174616866B}" presName="level3hierChild" presStyleCnt="0"/>
      <dgm:spPr/>
    </dgm:pt>
    <dgm:pt modelId="{23FB666E-A670-441F-A89E-F2A04B5C21CB}" type="pres">
      <dgm:prSet presAssocID="{5E3D9526-8222-4130-BA9B-06F0E6752585}" presName="conn2-1" presStyleLbl="parChTrans1D3" presStyleIdx="5" presStyleCnt="6"/>
      <dgm:spPr/>
    </dgm:pt>
    <dgm:pt modelId="{F940889C-95AF-4CFA-92A5-ED0AD57B087A}" type="pres">
      <dgm:prSet presAssocID="{5E3D9526-8222-4130-BA9B-06F0E6752585}" presName="connTx" presStyleLbl="parChTrans1D3" presStyleIdx="5" presStyleCnt="6"/>
      <dgm:spPr/>
    </dgm:pt>
    <dgm:pt modelId="{93E13303-018A-4719-8FD9-215277D0C7F1}" type="pres">
      <dgm:prSet presAssocID="{BE9BBF0E-D14A-40D5-B014-8E73EEC9D0BC}" presName="root2" presStyleCnt="0"/>
      <dgm:spPr/>
    </dgm:pt>
    <dgm:pt modelId="{E4CF5036-9AC9-452A-8EB2-41761F3986EA}" type="pres">
      <dgm:prSet presAssocID="{BE9BBF0E-D14A-40D5-B014-8E73EEC9D0BC}" presName="LevelTwoTextNode" presStyleLbl="node3" presStyleIdx="5" presStyleCnt="6">
        <dgm:presLayoutVars>
          <dgm:chPref val="3"/>
        </dgm:presLayoutVars>
      </dgm:prSet>
      <dgm:spPr/>
    </dgm:pt>
    <dgm:pt modelId="{547A7F6E-557C-45B8-AEA7-BEA91DCEEA59}" type="pres">
      <dgm:prSet presAssocID="{BE9BBF0E-D14A-40D5-B014-8E73EEC9D0BC}" presName="level3hierChild" presStyleCnt="0"/>
      <dgm:spPr/>
    </dgm:pt>
  </dgm:ptLst>
  <dgm:cxnLst>
    <dgm:cxn modelId="{C860910F-0404-4E79-9F7B-DBC29CC8D263}" type="presOf" srcId="{D0FEA13E-6F32-43AA-B48F-FF62D8EE9A28}" destId="{587A0810-C9D5-410D-BB16-C3D3212386FF}" srcOrd="0" destOrd="0" presId="urn:microsoft.com/office/officeart/2008/layout/HorizontalMultiLevelHierarchy"/>
    <dgm:cxn modelId="{E3093012-9BDE-4353-B95B-B6C157B3A456}" type="presOf" srcId="{EB136C8E-FB5A-432C-A3A2-8AF9E2E0948E}" destId="{F2866769-9CFC-4D20-93A6-05BFC1734D2E}" srcOrd="1" destOrd="0" presId="urn:microsoft.com/office/officeart/2008/layout/HorizontalMultiLevelHierarchy"/>
    <dgm:cxn modelId="{79BA0720-D494-4875-A464-24856B8E3565}" type="presOf" srcId="{5E3D9526-8222-4130-BA9B-06F0E6752585}" destId="{F940889C-95AF-4CFA-92A5-ED0AD57B087A}" srcOrd="1" destOrd="0" presId="urn:microsoft.com/office/officeart/2008/layout/HorizontalMultiLevelHierarchy"/>
    <dgm:cxn modelId="{5730922B-8514-4390-B166-3C6B62562839}" type="presOf" srcId="{CF3C21DB-DF82-4AE5-9FE1-F1AABCF88B13}" destId="{E63BE85D-F0C6-469D-B2E2-E8EF0A7D89F8}" srcOrd="1" destOrd="0" presId="urn:microsoft.com/office/officeart/2008/layout/HorizontalMultiLevelHierarchy"/>
    <dgm:cxn modelId="{AE0E4E30-882B-46D6-8681-19849E4B843B}" srcId="{D4ECDAB1-790E-49C1-978D-D37BCA4F273F}" destId="{0BB892A5-F5EC-4F67-AF52-97C5FFB10551}" srcOrd="0" destOrd="0" parTransId="{9C6FB7C3-9417-4E4A-A4A3-1D7976CD9C8A}" sibTransId="{191C6406-16FA-4497-8E62-D231E8D0A260}"/>
    <dgm:cxn modelId="{2A11AF34-D175-4B0D-A136-D08D63A405D0}" type="presOf" srcId="{C7668627-50EE-4A8F-A71A-CF3C1B326634}" destId="{F675D7AD-B622-4220-9AD1-7C1B29030245}" srcOrd="0" destOrd="0" presId="urn:microsoft.com/office/officeart/2008/layout/HorizontalMultiLevelHierarchy"/>
    <dgm:cxn modelId="{D3BB9039-0FED-4575-9EB8-926C38D2502F}" type="presOf" srcId="{0BB892A5-F5EC-4F67-AF52-97C5FFB10551}" destId="{B7B774DD-6FDA-49CE-A737-5E70F07B9CA4}" srcOrd="0" destOrd="0" presId="urn:microsoft.com/office/officeart/2008/layout/HorizontalMultiLevelHierarchy"/>
    <dgm:cxn modelId="{A9C06F3F-45D5-476E-A041-77D9495B4F4C}" srcId="{FE6329CF-2DDD-4902-90B1-1263C9BF4B37}" destId="{D4ECDAB1-790E-49C1-978D-D37BCA4F273F}" srcOrd="1" destOrd="0" parTransId="{5B62C510-13AE-470E-9B6A-E1B74A551D05}" sibTransId="{50E67336-22A4-4275-A3EF-46DF4F628B03}"/>
    <dgm:cxn modelId="{B599F065-8830-4A00-80B5-640B8B26AD20}" type="presOf" srcId="{23B03BBE-77EE-4C3D-83BC-0AE33D72D238}" destId="{A03F34F8-B310-4391-BA02-9830E8571BEB}" srcOrd="0" destOrd="0" presId="urn:microsoft.com/office/officeart/2008/layout/HorizontalMultiLevelHierarchy"/>
    <dgm:cxn modelId="{A221AB47-10ED-4328-A9AE-27F8A9CD4115}" type="presOf" srcId="{9C6FB7C3-9417-4E4A-A4A3-1D7976CD9C8A}" destId="{2B82604F-959D-420A-8E7D-25FEBA4E8738}" srcOrd="0" destOrd="0" presId="urn:microsoft.com/office/officeart/2008/layout/HorizontalMultiLevelHierarchy"/>
    <dgm:cxn modelId="{A053E169-30AB-473D-B2A4-867D20BF029A}" type="presOf" srcId="{15BCC5DD-EEE6-4B39-B4F4-C7D6B6471B8C}" destId="{E09332F9-D833-4D44-9617-4123F1F88C20}" srcOrd="0" destOrd="0" presId="urn:microsoft.com/office/officeart/2008/layout/HorizontalMultiLevelHierarchy"/>
    <dgm:cxn modelId="{4E8CE44C-D189-4EB6-B440-6FB5589D12E9}" type="presOf" srcId="{CFE82848-3E93-4D1F-B62B-8FD0021A1338}" destId="{9C24316B-7601-4DF2-AD24-93AC0C999D3F}" srcOrd="0" destOrd="0" presId="urn:microsoft.com/office/officeart/2008/layout/HorizontalMultiLevelHierarchy"/>
    <dgm:cxn modelId="{45E59871-8A8C-4535-83E7-C134CB4FA438}" srcId="{D4ECDAB1-790E-49C1-978D-D37BCA4F273F}" destId="{AD7A90C3-56ED-4392-AE52-8A3E4FB85B14}" srcOrd="1" destOrd="0" parTransId="{E899BD17-5C98-4D8D-B123-AF738E6AE832}" sibTransId="{F7FE317A-0CD5-40AB-A63B-8DA8A28E4247}"/>
    <dgm:cxn modelId="{7D676952-A5D1-4C48-9537-515E67094FD8}" type="presOf" srcId="{BE9BBF0E-D14A-40D5-B014-8E73EEC9D0BC}" destId="{E4CF5036-9AC9-452A-8EB2-41761F3986EA}" srcOrd="0" destOrd="0" presId="urn:microsoft.com/office/officeart/2008/layout/HorizontalMultiLevelHierarchy"/>
    <dgm:cxn modelId="{2A164F52-B0EC-4970-B0B3-5FE65E856933}" type="presOf" srcId="{E899BD17-5C98-4D8D-B123-AF738E6AE832}" destId="{B4A82583-685F-499F-846C-EFEB759C03CD}" srcOrd="1" destOrd="0" presId="urn:microsoft.com/office/officeart/2008/layout/HorizontalMultiLevelHierarchy"/>
    <dgm:cxn modelId="{C5715852-70D1-4A3C-93BE-647ED0093A99}" srcId="{491CDD4B-4B3F-4DB0-AA94-B1F49F761D4A}" destId="{A5651CC3-9B6D-473C-8234-13174616866B}" srcOrd="0" destOrd="0" parTransId="{D0FEA13E-6F32-43AA-B48F-FF62D8EE9A28}" sibTransId="{C8FAE74C-865F-41E5-B5EF-92CC4339D6B6}"/>
    <dgm:cxn modelId="{21A85A52-BE87-45D1-873F-CDDDC32FC759}" srcId="{88390B08-FA3D-4B71-A92C-9F06E5FB98DA}" destId="{0F49AE50-BA58-4236-8D17-A96735A76727}" srcOrd="0" destOrd="0" parTransId="{A0172CF8-2594-415E-9C10-04E6E8C778F5}" sibTransId="{B23587A8-9E0E-4105-85E0-C4FCA4720891}"/>
    <dgm:cxn modelId="{306FA154-8FAF-4DED-9EEA-345A9E197783}" type="presOf" srcId="{AD7A90C3-56ED-4392-AE52-8A3E4FB85B14}" destId="{113B8D1D-D8DE-4C75-A7E3-D119A486BE67}" srcOrd="0" destOrd="0" presId="urn:microsoft.com/office/officeart/2008/layout/HorizontalMultiLevelHierarchy"/>
    <dgm:cxn modelId="{20B5EA74-4EBB-4108-A90C-31A0E9BA36F8}" srcId="{0F49AE50-BA58-4236-8D17-A96735A76727}" destId="{FE6329CF-2DDD-4902-90B1-1263C9BF4B37}" srcOrd="0" destOrd="0" parTransId="{C7668627-50EE-4A8F-A71A-CF3C1B326634}" sibTransId="{937B006E-7610-447A-BFB2-A1B900C75332}"/>
    <dgm:cxn modelId="{40CCFA75-2070-41B4-A1F6-52E79D1C2CA5}" type="presOf" srcId="{15BCC5DD-EEE6-4B39-B4F4-C7D6B6471B8C}" destId="{7DD01F2C-B174-4C93-A2C5-7352F09032F2}" srcOrd="1" destOrd="0" presId="urn:microsoft.com/office/officeart/2008/layout/HorizontalMultiLevelHierarchy"/>
    <dgm:cxn modelId="{264F557E-C4E4-4E24-B6C3-443BAC6D9A57}" type="presOf" srcId="{DB0F1FBD-23D8-4826-BE55-1942F0E77DEB}" destId="{ECE3F419-AA70-4E06-A37A-9913FB82401F}" srcOrd="0" destOrd="0" presId="urn:microsoft.com/office/officeart/2008/layout/HorizontalMultiLevelHierarchy"/>
    <dgm:cxn modelId="{EB9F9C85-2B08-4E40-B6AC-CDDEBC78FAD9}" type="presOf" srcId="{CFE82848-3E93-4D1F-B62B-8FD0021A1338}" destId="{2CA0325A-89E1-494A-B0D0-EE456FEBED63}" srcOrd="1" destOrd="0" presId="urn:microsoft.com/office/officeart/2008/layout/HorizontalMultiLevelHierarchy"/>
    <dgm:cxn modelId="{0B6BFA8A-7123-4C53-893F-85DAEBF0C0FD}" type="presOf" srcId="{2C2584DD-3B99-4ED8-9806-C2F52591EF72}" destId="{AAF28B0D-15E5-4783-8733-30439B9E202A}" srcOrd="0" destOrd="0" presId="urn:microsoft.com/office/officeart/2008/layout/HorizontalMultiLevelHierarchy"/>
    <dgm:cxn modelId="{E871B495-DD60-4765-83C4-F087155EB093}" type="presOf" srcId="{9C6FB7C3-9417-4E4A-A4A3-1D7976CD9C8A}" destId="{74F6463C-7FDE-42B0-BE50-059F266AD6B6}" srcOrd="1" destOrd="0" presId="urn:microsoft.com/office/officeart/2008/layout/HorizontalMultiLevelHierarchy"/>
    <dgm:cxn modelId="{56443CA0-AA4F-4060-B741-7461ED9B9DEC}" srcId="{FE6329CF-2DDD-4902-90B1-1263C9BF4B37}" destId="{2C2584DD-3B99-4ED8-9806-C2F52591EF72}" srcOrd="2" destOrd="0" parTransId="{15BCC5DD-EEE6-4B39-B4F4-C7D6B6471B8C}" sibTransId="{CA733BBB-FB0B-4B5F-8FFD-7351F9E29813}"/>
    <dgm:cxn modelId="{0E3FE3A2-8E25-4B12-9101-606292BE42BB}" type="presOf" srcId="{CF3C21DB-DF82-4AE5-9FE1-F1AABCF88B13}" destId="{77E462D2-3D95-4521-9148-EDDD0C87401B}" srcOrd="0" destOrd="0" presId="urn:microsoft.com/office/officeart/2008/layout/HorizontalMultiLevelHierarchy"/>
    <dgm:cxn modelId="{836EEBA5-63AC-4085-9623-0CA8D8EB567D}" type="presOf" srcId="{C7668627-50EE-4A8F-A71A-CF3C1B326634}" destId="{9482D63D-BE9F-4F5E-A711-981407119128}" srcOrd="1" destOrd="0" presId="urn:microsoft.com/office/officeart/2008/layout/HorizontalMultiLevelHierarchy"/>
    <dgm:cxn modelId="{0FF609B4-A88A-4B5A-B23C-79EA7F5A5CD4}" type="presOf" srcId="{5B62C510-13AE-470E-9B6A-E1B74A551D05}" destId="{A3EECCDE-2B58-407E-BECE-391DEDFD231D}" srcOrd="1" destOrd="0" presId="urn:microsoft.com/office/officeart/2008/layout/HorizontalMultiLevelHierarchy"/>
    <dgm:cxn modelId="{D44B10BA-E4B2-4C0D-A903-4013F13D1CDA}" type="presOf" srcId="{E899BD17-5C98-4D8D-B123-AF738E6AE832}" destId="{A8502D5E-EB8C-42CF-AF88-AA74637E55A3}" srcOrd="0" destOrd="0" presId="urn:microsoft.com/office/officeart/2008/layout/HorizontalMultiLevelHierarchy"/>
    <dgm:cxn modelId="{5D0316BF-F81E-4D3A-91A8-6D803E46CFC4}" type="presOf" srcId="{88390B08-FA3D-4B71-A92C-9F06E5FB98DA}" destId="{ABEEDB01-603A-41F9-B886-E20C334F75B6}" srcOrd="0" destOrd="0" presId="urn:microsoft.com/office/officeart/2008/layout/HorizontalMultiLevelHierarchy"/>
    <dgm:cxn modelId="{04A463C1-D7AA-4103-B650-324C19445545}" type="presOf" srcId="{491CDD4B-4B3F-4DB0-AA94-B1F49F761D4A}" destId="{C87E44EF-8065-4278-B666-C5C7FAEC7C5A}" srcOrd="0" destOrd="0" presId="urn:microsoft.com/office/officeart/2008/layout/HorizontalMultiLevelHierarchy"/>
    <dgm:cxn modelId="{EEA1D8C4-EAC4-4FFA-AC9C-0214D89254DA}" type="presOf" srcId="{FE6329CF-2DDD-4902-90B1-1263C9BF4B37}" destId="{BDC8FDB7-E335-492F-8ABF-7D22E8008217}" srcOrd="0" destOrd="0" presId="urn:microsoft.com/office/officeart/2008/layout/HorizontalMultiLevelHierarchy"/>
    <dgm:cxn modelId="{80D8A4C9-B290-4DAD-8B6A-E1BB2477FB21}" type="presOf" srcId="{A5651CC3-9B6D-473C-8234-13174616866B}" destId="{019E1E08-66EC-4E54-BB46-C58681CA7D03}" srcOrd="0" destOrd="0" presId="urn:microsoft.com/office/officeart/2008/layout/HorizontalMultiLevelHierarchy"/>
    <dgm:cxn modelId="{53E54CCA-8F29-4428-ACA6-61A48482CEBC}" srcId="{FE6329CF-2DDD-4902-90B1-1263C9BF4B37}" destId="{DB0F1FBD-23D8-4826-BE55-1942F0E77DEB}" srcOrd="0" destOrd="0" parTransId="{EB136C8E-FB5A-432C-A3A2-8AF9E2E0948E}" sibTransId="{36890A90-EF9C-40E4-AA11-876A56753210}"/>
    <dgm:cxn modelId="{CB5D76CC-4D03-42BF-BDF9-179B5C2DE781}" srcId="{0F49AE50-BA58-4236-8D17-A96735A76727}" destId="{491CDD4B-4B3F-4DB0-AA94-B1F49F761D4A}" srcOrd="1" destOrd="0" parTransId="{CFE82848-3E93-4D1F-B62B-8FD0021A1338}" sibTransId="{CF667D22-AB5D-4B7B-A0A2-122A79D7A2EC}"/>
    <dgm:cxn modelId="{FFFDB2D1-02B8-462A-A789-A34A7F8EC956}" type="presOf" srcId="{D0FEA13E-6F32-43AA-B48F-FF62D8EE9A28}" destId="{9630DA19-FD54-45C6-BA17-7B1E903DD88C}" srcOrd="1" destOrd="0" presId="urn:microsoft.com/office/officeart/2008/layout/HorizontalMultiLevelHierarchy"/>
    <dgm:cxn modelId="{84C78DDF-7489-4624-8B1A-556BA31EC24B}" srcId="{FE6329CF-2DDD-4902-90B1-1263C9BF4B37}" destId="{23B03BBE-77EE-4C3D-83BC-0AE33D72D238}" srcOrd="3" destOrd="0" parTransId="{CF3C21DB-DF82-4AE5-9FE1-F1AABCF88B13}" sibTransId="{A38BBEFE-7190-49E5-889B-AA578FBE5ED6}"/>
    <dgm:cxn modelId="{9E1451E6-EFF1-4169-BC31-916C20BF8A4B}" type="presOf" srcId="{D4ECDAB1-790E-49C1-978D-D37BCA4F273F}" destId="{3F626BFF-846A-4C26-8497-EB704C95C3D8}" srcOrd="0" destOrd="0" presId="urn:microsoft.com/office/officeart/2008/layout/HorizontalMultiLevelHierarchy"/>
    <dgm:cxn modelId="{C46963F0-4E48-412D-9EAF-774B0171E84C}" type="presOf" srcId="{5B62C510-13AE-470E-9B6A-E1B74A551D05}" destId="{D13AA416-1F03-49AC-B4DE-F146C2D7761E}" srcOrd="0" destOrd="0" presId="urn:microsoft.com/office/officeart/2008/layout/HorizontalMultiLevelHierarchy"/>
    <dgm:cxn modelId="{C5E87BF3-9387-4422-BDA4-EDC62FF1AD16}" type="presOf" srcId="{EB136C8E-FB5A-432C-A3A2-8AF9E2E0948E}" destId="{E2F205AE-D9FC-4F01-9F51-018E158414B1}" srcOrd="0" destOrd="0" presId="urn:microsoft.com/office/officeart/2008/layout/HorizontalMultiLevelHierarchy"/>
    <dgm:cxn modelId="{947F29F4-D35B-4652-9894-9160C1C501FF}" srcId="{491CDD4B-4B3F-4DB0-AA94-B1F49F761D4A}" destId="{BE9BBF0E-D14A-40D5-B014-8E73EEC9D0BC}" srcOrd="1" destOrd="0" parTransId="{5E3D9526-8222-4130-BA9B-06F0E6752585}" sibTransId="{A6F92A27-38A7-4291-823D-0749340B9264}"/>
    <dgm:cxn modelId="{F4538EF4-E4E1-4620-B031-3BFB5C224D5B}" type="presOf" srcId="{0F49AE50-BA58-4236-8D17-A96735A76727}" destId="{79B1437B-17C2-4B9C-B785-4DAE0F4F21B1}" srcOrd="0" destOrd="0" presId="urn:microsoft.com/office/officeart/2008/layout/HorizontalMultiLevelHierarchy"/>
    <dgm:cxn modelId="{B3968BFE-BB96-4957-9C9C-9C3908367D68}" type="presOf" srcId="{5E3D9526-8222-4130-BA9B-06F0E6752585}" destId="{23FB666E-A670-441F-A89E-F2A04B5C21CB}" srcOrd="0" destOrd="0" presId="urn:microsoft.com/office/officeart/2008/layout/HorizontalMultiLevelHierarchy"/>
    <dgm:cxn modelId="{E5CFB29C-2F8F-4AB0-8210-272EF88EAF58}" type="presParOf" srcId="{ABEEDB01-603A-41F9-B886-E20C334F75B6}" destId="{B043815F-9A32-44D7-ABD6-92A3B8BD5576}" srcOrd="0" destOrd="0" presId="urn:microsoft.com/office/officeart/2008/layout/HorizontalMultiLevelHierarchy"/>
    <dgm:cxn modelId="{C97DF04A-4195-4A1D-A8D8-1E2FCA500453}" type="presParOf" srcId="{B043815F-9A32-44D7-ABD6-92A3B8BD5576}" destId="{79B1437B-17C2-4B9C-B785-4DAE0F4F21B1}" srcOrd="0" destOrd="0" presId="urn:microsoft.com/office/officeart/2008/layout/HorizontalMultiLevelHierarchy"/>
    <dgm:cxn modelId="{A0F1BB42-DA7A-4841-B169-CF3BEEDAAEA6}" type="presParOf" srcId="{B043815F-9A32-44D7-ABD6-92A3B8BD5576}" destId="{07541F64-4F82-4B1E-9F8D-AEB59136A198}" srcOrd="1" destOrd="0" presId="urn:microsoft.com/office/officeart/2008/layout/HorizontalMultiLevelHierarchy"/>
    <dgm:cxn modelId="{627D9A50-1353-4D0C-9C97-C0F64F225316}" type="presParOf" srcId="{07541F64-4F82-4B1E-9F8D-AEB59136A198}" destId="{F675D7AD-B622-4220-9AD1-7C1B29030245}" srcOrd="0" destOrd="0" presId="urn:microsoft.com/office/officeart/2008/layout/HorizontalMultiLevelHierarchy"/>
    <dgm:cxn modelId="{30026ADC-E0E1-452F-97E4-D8161DE78119}" type="presParOf" srcId="{F675D7AD-B622-4220-9AD1-7C1B29030245}" destId="{9482D63D-BE9F-4F5E-A711-981407119128}" srcOrd="0" destOrd="0" presId="urn:microsoft.com/office/officeart/2008/layout/HorizontalMultiLevelHierarchy"/>
    <dgm:cxn modelId="{DC1A4E99-9984-42E9-A886-D0AE63761611}" type="presParOf" srcId="{07541F64-4F82-4B1E-9F8D-AEB59136A198}" destId="{E13C4B80-6DD3-4606-9365-72735B442049}" srcOrd="1" destOrd="0" presId="urn:microsoft.com/office/officeart/2008/layout/HorizontalMultiLevelHierarchy"/>
    <dgm:cxn modelId="{A27DB1D7-58D8-4A42-A18C-E4D2414568B7}" type="presParOf" srcId="{E13C4B80-6DD3-4606-9365-72735B442049}" destId="{BDC8FDB7-E335-492F-8ABF-7D22E8008217}" srcOrd="0" destOrd="0" presId="urn:microsoft.com/office/officeart/2008/layout/HorizontalMultiLevelHierarchy"/>
    <dgm:cxn modelId="{0DDA763F-F602-4EA9-B8FF-69A35D5657A3}" type="presParOf" srcId="{E13C4B80-6DD3-4606-9365-72735B442049}" destId="{74D04225-3FB1-4DCF-B517-5EE3BB6B206F}" srcOrd="1" destOrd="0" presId="urn:microsoft.com/office/officeart/2008/layout/HorizontalMultiLevelHierarchy"/>
    <dgm:cxn modelId="{5FEA8BB4-6696-4335-92AC-5698D34D5FD6}" type="presParOf" srcId="{74D04225-3FB1-4DCF-B517-5EE3BB6B206F}" destId="{E2F205AE-D9FC-4F01-9F51-018E158414B1}" srcOrd="0" destOrd="0" presId="urn:microsoft.com/office/officeart/2008/layout/HorizontalMultiLevelHierarchy"/>
    <dgm:cxn modelId="{DE7D1D7D-6911-4789-A202-BF1B542DDFC5}" type="presParOf" srcId="{E2F205AE-D9FC-4F01-9F51-018E158414B1}" destId="{F2866769-9CFC-4D20-93A6-05BFC1734D2E}" srcOrd="0" destOrd="0" presId="urn:microsoft.com/office/officeart/2008/layout/HorizontalMultiLevelHierarchy"/>
    <dgm:cxn modelId="{EDAC8F29-F01E-4D2F-B000-5605014BEEB5}" type="presParOf" srcId="{74D04225-3FB1-4DCF-B517-5EE3BB6B206F}" destId="{28E6105C-5B35-48A9-A473-95A3E2BBB16C}" srcOrd="1" destOrd="0" presId="urn:microsoft.com/office/officeart/2008/layout/HorizontalMultiLevelHierarchy"/>
    <dgm:cxn modelId="{6A5002FA-CF40-4D1C-A724-AC1ABE0C8900}" type="presParOf" srcId="{28E6105C-5B35-48A9-A473-95A3E2BBB16C}" destId="{ECE3F419-AA70-4E06-A37A-9913FB82401F}" srcOrd="0" destOrd="0" presId="urn:microsoft.com/office/officeart/2008/layout/HorizontalMultiLevelHierarchy"/>
    <dgm:cxn modelId="{A3E98D00-ED2D-4357-B197-CA95FC885427}" type="presParOf" srcId="{28E6105C-5B35-48A9-A473-95A3E2BBB16C}" destId="{512E1907-A579-47EA-BF9B-33BFE9846D1F}" srcOrd="1" destOrd="0" presId="urn:microsoft.com/office/officeart/2008/layout/HorizontalMultiLevelHierarchy"/>
    <dgm:cxn modelId="{D273FFDE-18CD-416C-A95A-7E2BC1D06316}" type="presParOf" srcId="{74D04225-3FB1-4DCF-B517-5EE3BB6B206F}" destId="{D13AA416-1F03-49AC-B4DE-F146C2D7761E}" srcOrd="2" destOrd="0" presId="urn:microsoft.com/office/officeart/2008/layout/HorizontalMultiLevelHierarchy"/>
    <dgm:cxn modelId="{6001DF50-29C5-4AB8-89AB-A7784D90DDE8}" type="presParOf" srcId="{D13AA416-1F03-49AC-B4DE-F146C2D7761E}" destId="{A3EECCDE-2B58-407E-BECE-391DEDFD231D}" srcOrd="0" destOrd="0" presId="urn:microsoft.com/office/officeart/2008/layout/HorizontalMultiLevelHierarchy"/>
    <dgm:cxn modelId="{55DB2AFE-D103-4AB0-9F86-93C5960C8699}" type="presParOf" srcId="{74D04225-3FB1-4DCF-B517-5EE3BB6B206F}" destId="{2031DC12-67F9-42BB-8929-BB192C80C417}" srcOrd="3" destOrd="0" presId="urn:microsoft.com/office/officeart/2008/layout/HorizontalMultiLevelHierarchy"/>
    <dgm:cxn modelId="{E3FB7A90-E2E0-47CA-9232-0F2A8CBCDFB2}" type="presParOf" srcId="{2031DC12-67F9-42BB-8929-BB192C80C417}" destId="{3F626BFF-846A-4C26-8497-EB704C95C3D8}" srcOrd="0" destOrd="0" presId="urn:microsoft.com/office/officeart/2008/layout/HorizontalMultiLevelHierarchy"/>
    <dgm:cxn modelId="{866905DF-DCD0-4AE5-A03C-222338CC5A19}" type="presParOf" srcId="{2031DC12-67F9-42BB-8929-BB192C80C417}" destId="{4E9C9EB8-0729-49DE-AEE1-C2C539BA36F3}" srcOrd="1" destOrd="0" presId="urn:microsoft.com/office/officeart/2008/layout/HorizontalMultiLevelHierarchy"/>
    <dgm:cxn modelId="{0D715034-DABA-4365-ACEA-3C9D73A9B8A2}" type="presParOf" srcId="{4E9C9EB8-0729-49DE-AEE1-C2C539BA36F3}" destId="{2B82604F-959D-420A-8E7D-25FEBA4E8738}" srcOrd="0" destOrd="0" presId="urn:microsoft.com/office/officeart/2008/layout/HorizontalMultiLevelHierarchy"/>
    <dgm:cxn modelId="{8AA36C53-2120-484B-A4F9-9AE8DF326FCD}" type="presParOf" srcId="{2B82604F-959D-420A-8E7D-25FEBA4E8738}" destId="{74F6463C-7FDE-42B0-BE50-059F266AD6B6}" srcOrd="0" destOrd="0" presId="urn:microsoft.com/office/officeart/2008/layout/HorizontalMultiLevelHierarchy"/>
    <dgm:cxn modelId="{01F4CE98-3DDB-4171-9CF2-EB02D1B27714}" type="presParOf" srcId="{4E9C9EB8-0729-49DE-AEE1-C2C539BA36F3}" destId="{5BE023FF-C7AC-4544-99F9-DED20D733F12}" srcOrd="1" destOrd="0" presId="urn:microsoft.com/office/officeart/2008/layout/HorizontalMultiLevelHierarchy"/>
    <dgm:cxn modelId="{0C4CF6B6-CAED-4BB4-AF7A-5A5B4FE8DAA5}" type="presParOf" srcId="{5BE023FF-C7AC-4544-99F9-DED20D733F12}" destId="{B7B774DD-6FDA-49CE-A737-5E70F07B9CA4}" srcOrd="0" destOrd="0" presId="urn:microsoft.com/office/officeart/2008/layout/HorizontalMultiLevelHierarchy"/>
    <dgm:cxn modelId="{BDF04D31-A452-499C-B858-7C755C8E50A4}" type="presParOf" srcId="{5BE023FF-C7AC-4544-99F9-DED20D733F12}" destId="{619C8981-A21C-469B-914A-63E6EB081D82}" srcOrd="1" destOrd="0" presId="urn:microsoft.com/office/officeart/2008/layout/HorizontalMultiLevelHierarchy"/>
    <dgm:cxn modelId="{F33DD00E-B3A0-4086-BCE0-19419509003B}" type="presParOf" srcId="{4E9C9EB8-0729-49DE-AEE1-C2C539BA36F3}" destId="{A8502D5E-EB8C-42CF-AF88-AA74637E55A3}" srcOrd="2" destOrd="0" presId="urn:microsoft.com/office/officeart/2008/layout/HorizontalMultiLevelHierarchy"/>
    <dgm:cxn modelId="{9148E278-A1AF-4782-9BB5-BE992FC5D5A5}" type="presParOf" srcId="{A8502D5E-EB8C-42CF-AF88-AA74637E55A3}" destId="{B4A82583-685F-499F-846C-EFEB759C03CD}" srcOrd="0" destOrd="0" presId="urn:microsoft.com/office/officeart/2008/layout/HorizontalMultiLevelHierarchy"/>
    <dgm:cxn modelId="{1000FFEA-6A5D-486B-B8B6-5F02B04D16F8}" type="presParOf" srcId="{4E9C9EB8-0729-49DE-AEE1-C2C539BA36F3}" destId="{A06CF1C8-19A7-40CB-9C4E-87183BECE9D8}" srcOrd="3" destOrd="0" presId="urn:microsoft.com/office/officeart/2008/layout/HorizontalMultiLevelHierarchy"/>
    <dgm:cxn modelId="{CCCAEBC2-7204-4495-ACD0-717BBA81525C}" type="presParOf" srcId="{A06CF1C8-19A7-40CB-9C4E-87183BECE9D8}" destId="{113B8D1D-D8DE-4C75-A7E3-D119A486BE67}" srcOrd="0" destOrd="0" presId="urn:microsoft.com/office/officeart/2008/layout/HorizontalMultiLevelHierarchy"/>
    <dgm:cxn modelId="{5D398807-371A-43A7-90B1-91D667553D64}" type="presParOf" srcId="{A06CF1C8-19A7-40CB-9C4E-87183BECE9D8}" destId="{F2A3C7B1-C0EF-4888-AE33-C32CD1EEF6A7}" srcOrd="1" destOrd="0" presId="urn:microsoft.com/office/officeart/2008/layout/HorizontalMultiLevelHierarchy"/>
    <dgm:cxn modelId="{0D8DCC93-CAE8-42F2-95BD-1E1530907B41}" type="presParOf" srcId="{74D04225-3FB1-4DCF-B517-5EE3BB6B206F}" destId="{E09332F9-D833-4D44-9617-4123F1F88C20}" srcOrd="4" destOrd="0" presId="urn:microsoft.com/office/officeart/2008/layout/HorizontalMultiLevelHierarchy"/>
    <dgm:cxn modelId="{8464AF80-6FDC-41EE-8DFA-6D7B3FF770C2}" type="presParOf" srcId="{E09332F9-D833-4D44-9617-4123F1F88C20}" destId="{7DD01F2C-B174-4C93-A2C5-7352F09032F2}" srcOrd="0" destOrd="0" presId="urn:microsoft.com/office/officeart/2008/layout/HorizontalMultiLevelHierarchy"/>
    <dgm:cxn modelId="{77D1455F-1DF0-4750-A01A-790B74C48949}" type="presParOf" srcId="{74D04225-3FB1-4DCF-B517-5EE3BB6B206F}" destId="{A428D094-C12A-49C8-BEEF-55C4EA111124}" srcOrd="5" destOrd="0" presId="urn:microsoft.com/office/officeart/2008/layout/HorizontalMultiLevelHierarchy"/>
    <dgm:cxn modelId="{9598A84F-9E14-426B-BD23-EEA3822F184A}" type="presParOf" srcId="{A428D094-C12A-49C8-BEEF-55C4EA111124}" destId="{AAF28B0D-15E5-4783-8733-30439B9E202A}" srcOrd="0" destOrd="0" presId="urn:microsoft.com/office/officeart/2008/layout/HorizontalMultiLevelHierarchy"/>
    <dgm:cxn modelId="{B7650106-0409-4CE2-AD0D-7947C8532611}" type="presParOf" srcId="{A428D094-C12A-49C8-BEEF-55C4EA111124}" destId="{09AFEBCE-5B23-4EB4-824B-BB1FF70B0F1A}" srcOrd="1" destOrd="0" presId="urn:microsoft.com/office/officeart/2008/layout/HorizontalMultiLevelHierarchy"/>
    <dgm:cxn modelId="{9E14C7F7-69C6-4E63-9C32-28D391FCAA4F}" type="presParOf" srcId="{74D04225-3FB1-4DCF-B517-5EE3BB6B206F}" destId="{77E462D2-3D95-4521-9148-EDDD0C87401B}" srcOrd="6" destOrd="0" presId="urn:microsoft.com/office/officeart/2008/layout/HorizontalMultiLevelHierarchy"/>
    <dgm:cxn modelId="{F7CA72F9-2DEC-4AF9-876E-899BE52AE2E7}" type="presParOf" srcId="{77E462D2-3D95-4521-9148-EDDD0C87401B}" destId="{E63BE85D-F0C6-469D-B2E2-E8EF0A7D89F8}" srcOrd="0" destOrd="0" presId="urn:microsoft.com/office/officeart/2008/layout/HorizontalMultiLevelHierarchy"/>
    <dgm:cxn modelId="{874D438F-7BC6-4FDB-8D5C-BAB6F7A5E5EE}" type="presParOf" srcId="{74D04225-3FB1-4DCF-B517-5EE3BB6B206F}" destId="{126CC0FB-6C43-4E27-84C7-7E87A6B08654}" srcOrd="7" destOrd="0" presId="urn:microsoft.com/office/officeart/2008/layout/HorizontalMultiLevelHierarchy"/>
    <dgm:cxn modelId="{8FD64C90-6087-4AED-A4B8-20C67E0B8883}" type="presParOf" srcId="{126CC0FB-6C43-4E27-84C7-7E87A6B08654}" destId="{A03F34F8-B310-4391-BA02-9830E8571BEB}" srcOrd="0" destOrd="0" presId="urn:microsoft.com/office/officeart/2008/layout/HorizontalMultiLevelHierarchy"/>
    <dgm:cxn modelId="{0AED2CBC-2B19-485C-B3CE-85F3A9FC3E36}" type="presParOf" srcId="{126CC0FB-6C43-4E27-84C7-7E87A6B08654}" destId="{B48A7239-EFDF-4D6D-B2EE-3C9672AC3A0C}" srcOrd="1" destOrd="0" presId="urn:microsoft.com/office/officeart/2008/layout/HorizontalMultiLevelHierarchy"/>
    <dgm:cxn modelId="{19C5891B-8267-4A98-9386-96E87D2C6C13}" type="presParOf" srcId="{07541F64-4F82-4B1E-9F8D-AEB59136A198}" destId="{9C24316B-7601-4DF2-AD24-93AC0C999D3F}" srcOrd="2" destOrd="0" presId="urn:microsoft.com/office/officeart/2008/layout/HorizontalMultiLevelHierarchy"/>
    <dgm:cxn modelId="{746BFC1C-320C-4D80-AA02-E8369B8CFE77}" type="presParOf" srcId="{9C24316B-7601-4DF2-AD24-93AC0C999D3F}" destId="{2CA0325A-89E1-494A-B0D0-EE456FEBED63}" srcOrd="0" destOrd="0" presId="urn:microsoft.com/office/officeart/2008/layout/HorizontalMultiLevelHierarchy"/>
    <dgm:cxn modelId="{76BB62AD-AE51-4B9B-86C8-5775D6B9E538}" type="presParOf" srcId="{07541F64-4F82-4B1E-9F8D-AEB59136A198}" destId="{74FFC2CA-81D5-49B8-9668-B4B731DC20A3}" srcOrd="3" destOrd="0" presId="urn:microsoft.com/office/officeart/2008/layout/HorizontalMultiLevelHierarchy"/>
    <dgm:cxn modelId="{18479B80-9B82-491C-BE4F-633855EDCAFD}" type="presParOf" srcId="{74FFC2CA-81D5-49B8-9668-B4B731DC20A3}" destId="{C87E44EF-8065-4278-B666-C5C7FAEC7C5A}" srcOrd="0" destOrd="0" presId="urn:microsoft.com/office/officeart/2008/layout/HorizontalMultiLevelHierarchy"/>
    <dgm:cxn modelId="{E4518A6C-C7BE-490B-9933-6CFD5560DAE3}" type="presParOf" srcId="{74FFC2CA-81D5-49B8-9668-B4B731DC20A3}" destId="{C917ACA6-6173-4353-B34C-0851597E4762}" srcOrd="1" destOrd="0" presId="urn:microsoft.com/office/officeart/2008/layout/HorizontalMultiLevelHierarchy"/>
    <dgm:cxn modelId="{150BC723-854E-4568-8231-56B3E67C972F}" type="presParOf" srcId="{C917ACA6-6173-4353-B34C-0851597E4762}" destId="{587A0810-C9D5-410D-BB16-C3D3212386FF}" srcOrd="0" destOrd="0" presId="urn:microsoft.com/office/officeart/2008/layout/HorizontalMultiLevelHierarchy"/>
    <dgm:cxn modelId="{973B78D1-1B37-4286-B168-256FA6487B89}" type="presParOf" srcId="{587A0810-C9D5-410D-BB16-C3D3212386FF}" destId="{9630DA19-FD54-45C6-BA17-7B1E903DD88C}" srcOrd="0" destOrd="0" presId="urn:microsoft.com/office/officeart/2008/layout/HorizontalMultiLevelHierarchy"/>
    <dgm:cxn modelId="{3EAE3008-74C9-4473-92F2-C6D877A1792C}" type="presParOf" srcId="{C917ACA6-6173-4353-B34C-0851597E4762}" destId="{05C53DB9-06B9-4EF6-A6F0-F3AE606253DD}" srcOrd="1" destOrd="0" presId="urn:microsoft.com/office/officeart/2008/layout/HorizontalMultiLevelHierarchy"/>
    <dgm:cxn modelId="{CF4665E9-D336-49E6-8306-EE774D625C44}" type="presParOf" srcId="{05C53DB9-06B9-4EF6-A6F0-F3AE606253DD}" destId="{019E1E08-66EC-4E54-BB46-C58681CA7D03}" srcOrd="0" destOrd="0" presId="urn:microsoft.com/office/officeart/2008/layout/HorizontalMultiLevelHierarchy"/>
    <dgm:cxn modelId="{BDC4311A-65FF-42F8-ACE4-2CA472F88C21}" type="presParOf" srcId="{05C53DB9-06B9-4EF6-A6F0-F3AE606253DD}" destId="{46FABD94-AFD9-4E06-8266-97AD08F5BED4}" srcOrd="1" destOrd="0" presId="urn:microsoft.com/office/officeart/2008/layout/HorizontalMultiLevelHierarchy"/>
    <dgm:cxn modelId="{3B68EAB7-E9EC-42AF-924A-17CE74CF86CC}" type="presParOf" srcId="{C917ACA6-6173-4353-B34C-0851597E4762}" destId="{23FB666E-A670-441F-A89E-F2A04B5C21CB}" srcOrd="2" destOrd="0" presId="urn:microsoft.com/office/officeart/2008/layout/HorizontalMultiLevelHierarchy"/>
    <dgm:cxn modelId="{019C7B38-FA5D-41D7-9397-594F972E3D89}" type="presParOf" srcId="{23FB666E-A670-441F-A89E-F2A04B5C21CB}" destId="{F940889C-95AF-4CFA-92A5-ED0AD57B087A}" srcOrd="0" destOrd="0" presId="urn:microsoft.com/office/officeart/2008/layout/HorizontalMultiLevelHierarchy"/>
    <dgm:cxn modelId="{4E192324-0653-4392-B0B0-34D75E8EB05B}" type="presParOf" srcId="{C917ACA6-6173-4353-B34C-0851597E4762}" destId="{93E13303-018A-4719-8FD9-215277D0C7F1}" srcOrd="3" destOrd="0" presId="urn:microsoft.com/office/officeart/2008/layout/HorizontalMultiLevelHierarchy"/>
    <dgm:cxn modelId="{24650CB6-2685-4181-A192-F02B6FC3E8C7}" type="presParOf" srcId="{93E13303-018A-4719-8FD9-215277D0C7F1}" destId="{E4CF5036-9AC9-452A-8EB2-41761F3986EA}" srcOrd="0" destOrd="0" presId="urn:microsoft.com/office/officeart/2008/layout/HorizontalMultiLevelHierarchy"/>
    <dgm:cxn modelId="{413DB77D-A30D-4059-A9AB-00A7E2E69757}" type="presParOf" srcId="{93E13303-018A-4719-8FD9-215277D0C7F1}" destId="{547A7F6E-557C-45B8-AEA7-BEA91DCEEA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390B08-FA3D-4B71-A92C-9F06E5FB98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9AE50-BA58-4236-8D17-A96735A76727}">
      <dgm:prSet phldrT="[Текст]" custT="1"/>
      <dgm:spPr/>
      <dgm:t>
        <a:bodyPr/>
        <a:lstStyle/>
        <a:p>
          <a:r>
            <a:rPr lang="ru-RU" sz="1400" dirty="0"/>
            <a:t>Классификация страховки</a:t>
          </a:r>
        </a:p>
      </dgm:t>
    </dgm:pt>
    <dgm:pt modelId="{A0172CF8-2594-415E-9C10-04E6E8C778F5}" type="parTrans" cxnId="{21A85A52-BE87-45D1-873F-CDDDC32FC759}">
      <dgm:prSet/>
      <dgm:spPr/>
      <dgm:t>
        <a:bodyPr/>
        <a:lstStyle/>
        <a:p>
          <a:endParaRPr lang="ru-RU" sz="1400"/>
        </a:p>
      </dgm:t>
    </dgm:pt>
    <dgm:pt modelId="{B23587A8-9E0E-4105-85E0-C4FCA4720891}" type="sibTrans" cxnId="{21A85A52-BE87-45D1-873F-CDDDC32FC759}">
      <dgm:prSet/>
      <dgm:spPr/>
      <dgm:t>
        <a:bodyPr/>
        <a:lstStyle/>
        <a:p>
          <a:endParaRPr lang="ru-RU" sz="1400"/>
        </a:p>
      </dgm:t>
    </dgm:pt>
    <dgm:pt modelId="{FE6329CF-2DDD-4902-90B1-1263C9BF4B37}" type="asst">
      <dgm:prSet phldrT="[Текст]" custT="1"/>
      <dgm:spPr/>
      <dgm:t>
        <a:bodyPr/>
        <a:lstStyle/>
        <a:p>
          <a:r>
            <a:rPr lang="ru-RU" sz="1400" dirty="0"/>
            <a:t>Страховка</a:t>
          </a:r>
        </a:p>
      </dgm:t>
    </dgm:pt>
    <dgm:pt modelId="{C7668627-50EE-4A8F-A71A-CF3C1B326634}" type="parTrans" cxnId="{20B5EA74-4EBB-4108-A90C-31A0E9BA36F8}">
      <dgm:prSet custT="1"/>
      <dgm:spPr/>
      <dgm:t>
        <a:bodyPr/>
        <a:lstStyle/>
        <a:p>
          <a:endParaRPr lang="ru-RU" sz="1400"/>
        </a:p>
      </dgm:t>
    </dgm:pt>
    <dgm:pt modelId="{937B006E-7610-447A-BFB2-A1B900C75332}" type="sibTrans" cxnId="{20B5EA74-4EBB-4108-A90C-31A0E9BA36F8}">
      <dgm:prSet/>
      <dgm:spPr/>
      <dgm:t>
        <a:bodyPr/>
        <a:lstStyle/>
        <a:p>
          <a:endParaRPr lang="ru-RU" sz="1400"/>
        </a:p>
      </dgm:t>
    </dgm:pt>
    <dgm:pt modelId="{491CDD4B-4B3F-4DB0-AA94-B1F49F761D4A}">
      <dgm:prSet phldrT="[Текст]" custT="1"/>
      <dgm:spPr/>
      <dgm:t>
        <a:bodyPr/>
        <a:lstStyle/>
        <a:p>
          <a:r>
            <a:rPr lang="ru-RU" sz="1400" dirty="0" err="1"/>
            <a:t>Самостраховка</a:t>
          </a:r>
          <a:endParaRPr lang="ru-RU" sz="1400" dirty="0"/>
        </a:p>
      </dgm:t>
    </dgm:pt>
    <dgm:pt modelId="{CFE82848-3E93-4D1F-B62B-8FD0021A1338}" type="parTrans" cxnId="{CB5D76CC-4D03-42BF-BDF9-179B5C2DE781}">
      <dgm:prSet custT="1"/>
      <dgm:spPr/>
      <dgm:t>
        <a:bodyPr/>
        <a:lstStyle/>
        <a:p>
          <a:endParaRPr lang="ru-RU" sz="1400"/>
        </a:p>
      </dgm:t>
    </dgm:pt>
    <dgm:pt modelId="{CF667D22-AB5D-4B7B-A0A2-122A79D7A2EC}" type="sibTrans" cxnId="{CB5D76CC-4D03-42BF-BDF9-179B5C2DE781}">
      <dgm:prSet/>
      <dgm:spPr/>
      <dgm:t>
        <a:bodyPr/>
        <a:lstStyle/>
        <a:p>
          <a:endParaRPr lang="ru-RU" sz="1400"/>
        </a:p>
      </dgm:t>
    </dgm:pt>
    <dgm:pt modelId="{DB0F1FBD-23D8-4826-BE55-1942F0E77DEB}">
      <dgm:prSet custT="1"/>
      <dgm:spPr/>
      <dgm:t>
        <a:bodyPr/>
        <a:lstStyle/>
        <a:p>
          <a:r>
            <a:rPr lang="ru-RU" sz="1400" dirty="0"/>
            <a:t>Одновременная</a:t>
          </a:r>
        </a:p>
      </dgm:t>
    </dgm:pt>
    <dgm:pt modelId="{EB136C8E-FB5A-432C-A3A2-8AF9E2E0948E}" type="parTrans" cxnId="{53E54CCA-8F29-4428-ACA6-61A48482CEBC}">
      <dgm:prSet custT="1"/>
      <dgm:spPr/>
      <dgm:t>
        <a:bodyPr/>
        <a:lstStyle/>
        <a:p>
          <a:endParaRPr lang="ru-RU" sz="1400"/>
        </a:p>
      </dgm:t>
    </dgm:pt>
    <dgm:pt modelId="{36890A90-EF9C-40E4-AA11-876A56753210}" type="sibTrans" cxnId="{53E54CCA-8F29-4428-ACA6-61A48482CEBC}">
      <dgm:prSet/>
      <dgm:spPr/>
      <dgm:t>
        <a:bodyPr/>
        <a:lstStyle/>
        <a:p>
          <a:endParaRPr lang="ru-RU" sz="1400"/>
        </a:p>
      </dgm:t>
    </dgm:pt>
    <dgm:pt modelId="{D4ECDAB1-790E-49C1-978D-D37BCA4F273F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gm:t>
    </dgm:pt>
    <dgm:pt modelId="{5B62C510-13AE-470E-9B6A-E1B74A551D05}" type="parTrans" cxnId="{A9C06F3F-45D5-476E-A041-77D9495B4F4C}">
      <dgm:prSet custT="1"/>
      <dgm:spPr/>
      <dgm:t>
        <a:bodyPr/>
        <a:lstStyle/>
        <a:p>
          <a:endParaRPr lang="ru-RU" sz="1400"/>
        </a:p>
      </dgm:t>
    </dgm:pt>
    <dgm:pt modelId="{50E67336-22A4-4275-A3EF-46DF4F628B03}" type="sibTrans" cxnId="{A9C06F3F-45D5-476E-A041-77D9495B4F4C}">
      <dgm:prSet/>
      <dgm:spPr/>
      <dgm:t>
        <a:bodyPr/>
        <a:lstStyle/>
        <a:p>
          <a:endParaRPr lang="ru-RU" sz="1400"/>
        </a:p>
      </dgm:t>
    </dgm:pt>
    <dgm:pt modelId="{2C2584DD-3B99-4ED8-9806-C2F52591EF72}">
      <dgm:prSet custT="1"/>
      <dgm:spPr/>
      <dgm:t>
        <a:bodyPr/>
        <a:lstStyle/>
        <a:p>
          <a:r>
            <a:rPr lang="ru-RU" sz="1400" dirty="0"/>
            <a:t>Перильная</a:t>
          </a:r>
        </a:p>
      </dgm:t>
    </dgm:pt>
    <dgm:pt modelId="{15BCC5DD-EEE6-4B39-B4F4-C7D6B6471B8C}" type="parTrans" cxnId="{56443CA0-AA4F-4060-B741-7461ED9B9DEC}">
      <dgm:prSet custT="1"/>
      <dgm:spPr/>
      <dgm:t>
        <a:bodyPr/>
        <a:lstStyle/>
        <a:p>
          <a:endParaRPr lang="ru-RU" sz="1400"/>
        </a:p>
      </dgm:t>
    </dgm:pt>
    <dgm:pt modelId="{CA733BBB-FB0B-4B5F-8FFD-7351F9E29813}" type="sibTrans" cxnId="{56443CA0-AA4F-4060-B741-7461ED9B9DEC}">
      <dgm:prSet/>
      <dgm:spPr/>
      <dgm:t>
        <a:bodyPr/>
        <a:lstStyle/>
        <a:p>
          <a:endParaRPr lang="ru-RU" sz="1400"/>
        </a:p>
      </dgm:t>
    </dgm:pt>
    <dgm:pt modelId="{23B03BBE-77EE-4C3D-83BC-0AE33D72D238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gm:t>
    </dgm:pt>
    <dgm:pt modelId="{CF3C21DB-DF82-4AE5-9FE1-F1AABCF88B13}" type="parTrans" cxnId="{84C78DDF-7489-4624-8B1A-556BA31EC24B}">
      <dgm:prSet custT="1"/>
      <dgm:spPr/>
      <dgm:t>
        <a:bodyPr/>
        <a:lstStyle/>
        <a:p>
          <a:endParaRPr lang="ru-RU" sz="1400"/>
        </a:p>
      </dgm:t>
    </dgm:pt>
    <dgm:pt modelId="{A38BBEFE-7190-49E5-889B-AA578FBE5ED6}" type="sibTrans" cxnId="{84C78DDF-7489-4624-8B1A-556BA31EC24B}">
      <dgm:prSet/>
      <dgm:spPr/>
      <dgm:t>
        <a:bodyPr/>
        <a:lstStyle/>
        <a:p>
          <a:endParaRPr lang="ru-RU" sz="1400"/>
        </a:p>
      </dgm:t>
    </dgm:pt>
    <dgm:pt modelId="{A5651CC3-9B6D-473C-8234-13174616866B}">
      <dgm:prSet custT="1"/>
      <dgm:spPr/>
      <dgm:t>
        <a:bodyPr/>
        <a:lstStyle/>
        <a:p>
          <a:r>
            <a:rPr lang="ru-RU" sz="1400" dirty="0"/>
            <a:t>На станции</a:t>
          </a:r>
        </a:p>
      </dgm:t>
    </dgm:pt>
    <dgm:pt modelId="{D0FEA13E-6F32-43AA-B48F-FF62D8EE9A28}" type="parTrans" cxnId="{C5715852-70D1-4A3C-93BE-647ED0093A99}">
      <dgm:prSet custT="1"/>
      <dgm:spPr/>
      <dgm:t>
        <a:bodyPr/>
        <a:lstStyle/>
        <a:p>
          <a:endParaRPr lang="ru-RU" sz="1400"/>
        </a:p>
      </dgm:t>
    </dgm:pt>
    <dgm:pt modelId="{C8FAE74C-865F-41E5-B5EF-92CC4339D6B6}" type="sibTrans" cxnId="{C5715852-70D1-4A3C-93BE-647ED0093A99}">
      <dgm:prSet/>
      <dgm:spPr/>
      <dgm:t>
        <a:bodyPr/>
        <a:lstStyle/>
        <a:p>
          <a:endParaRPr lang="ru-RU" sz="1400"/>
        </a:p>
      </dgm:t>
    </dgm:pt>
    <dgm:pt modelId="{BE9BBF0E-D14A-40D5-B014-8E73EEC9D0BC}">
      <dgm:prSet custT="1"/>
      <dgm:spPr/>
      <dgm:t>
        <a:bodyPr/>
        <a:lstStyle/>
        <a:p>
          <a:r>
            <a:rPr lang="ru-RU" sz="1400" dirty="0"/>
            <a:t>В движении (ледорубом)</a:t>
          </a:r>
        </a:p>
      </dgm:t>
    </dgm:pt>
    <dgm:pt modelId="{5E3D9526-8222-4130-BA9B-06F0E6752585}" type="parTrans" cxnId="{947F29F4-D35B-4652-9894-9160C1C501FF}">
      <dgm:prSet custT="1"/>
      <dgm:spPr/>
      <dgm:t>
        <a:bodyPr/>
        <a:lstStyle/>
        <a:p>
          <a:endParaRPr lang="ru-RU" sz="1400"/>
        </a:p>
      </dgm:t>
    </dgm:pt>
    <dgm:pt modelId="{A6F92A27-38A7-4291-823D-0749340B9264}" type="sibTrans" cxnId="{947F29F4-D35B-4652-9894-9160C1C501FF}">
      <dgm:prSet/>
      <dgm:spPr/>
      <dgm:t>
        <a:bodyPr/>
        <a:lstStyle/>
        <a:p>
          <a:endParaRPr lang="ru-RU" sz="1400"/>
        </a:p>
      </dgm:t>
    </dgm:pt>
    <dgm:pt modelId="{0BB892A5-F5EC-4F67-AF52-97C5FFB10551}">
      <dgm:prSet custT="1"/>
      <dgm:spPr>
        <a:solidFill>
          <a:schemeClr val="accent2"/>
        </a:solidFill>
      </dgm:spPr>
      <dgm:t>
        <a:bodyPr/>
        <a:lstStyle/>
        <a:p>
          <a:r>
            <a:rPr lang="ru-RU" sz="1400" dirty="0"/>
            <a:t>Верхняя</a:t>
          </a:r>
        </a:p>
      </dgm:t>
    </dgm:pt>
    <dgm:pt modelId="{9C6FB7C3-9417-4E4A-A4A3-1D7976CD9C8A}" type="parTrans" cxnId="{AE0E4E30-882B-46D6-8681-19849E4B843B}">
      <dgm:prSet custT="1"/>
      <dgm:spPr/>
      <dgm:t>
        <a:bodyPr/>
        <a:lstStyle/>
        <a:p>
          <a:endParaRPr lang="ru-RU" sz="1400"/>
        </a:p>
      </dgm:t>
    </dgm:pt>
    <dgm:pt modelId="{191C6406-16FA-4497-8E62-D231E8D0A260}" type="sibTrans" cxnId="{AE0E4E30-882B-46D6-8681-19849E4B843B}">
      <dgm:prSet/>
      <dgm:spPr/>
      <dgm:t>
        <a:bodyPr/>
        <a:lstStyle/>
        <a:p>
          <a:endParaRPr lang="ru-RU" sz="1400"/>
        </a:p>
      </dgm:t>
    </dgm:pt>
    <dgm:pt modelId="{AD7A90C3-56ED-4392-AE52-8A3E4FB85B14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gm:t>
    </dgm:pt>
    <dgm:pt modelId="{E899BD17-5C98-4D8D-B123-AF738E6AE832}" type="parTrans" cxnId="{45E59871-8A8C-4535-83E7-C134CB4FA438}">
      <dgm:prSet custT="1"/>
      <dgm:spPr/>
      <dgm:t>
        <a:bodyPr/>
        <a:lstStyle/>
        <a:p>
          <a:endParaRPr lang="ru-RU" sz="1400"/>
        </a:p>
      </dgm:t>
    </dgm:pt>
    <dgm:pt modelId="{F7FE317A-0CD5-40AB-A63B-8DA8A28E4247}" type="sibTrans" cxnId="{45E59871-8A8C-4535-83E7-C134CB4FA438}">
      <dgm:prSet/>
      <dgm:spPr/>
      <dgm:t>
        <a:bodyPr/>
        <a:lstStyle/>
        <a:p>
          <a:endParaRPr lang="ru-RU" sz="1400"/>
        </a:p>
      </dgm:t>
    </dgm:pt>
    <dgm:pt modelId="{ABEEDB01-603A-41F9-B886-E20C334F75B6}" type="pres">
      <dgm:prSet presAssocID="{88390B08-FA3D-4B71-A92C-9F06E5FB98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3815F-9A32-44D7-ABD6-92A3B8BD5576}" type="pres">
      <dgm:prSet presAssocID="{0F49AE50-BA58-4236-8D17-A96735A76727}" presName="root1" presStyleCnt="0"/>
      <dgm:spPr/>
    </dgm:pt>
    <dgm:pt modelId="{79B1437B-17C2-4B9C-B785-4DAE0F4F21B1}" type="pres">
      <dgm:prSet presAssocID="{0F49AE50-BA58-4236-8D17-A96735A76727}" presName="LevelOneTextNode" presStyleLbl="node0" presStyleIdx="0" presStyleCnt="1">
        <dgm:presLayoutVars>
          <dgm:chPref val="3"/>
        </dgm:presLayoutVars>
      </dgm:prSet>
      <dgm:spPr/>
    </dgm:pt>
    <dgm:pt modelId="{07541F64-4F82-4B1E-9F8D-AEB59136A198}" type="pres">
      <dgm:prSet presAssocID="{0F49AE50-BA58-4236-8D17-A96735A76727}" presName="level2hierChild" presStyleCnt="0"/>
      <dgm:spPr/>
    </dgm:pt>
    <dgm:pt modelId="{F675D7AD-B622-4220-9AD1-7C1B29030245}" type="pres">
      <dgm:prSet presAssocID="{C7668627-50EE-4A8F-A71A-CF3C1B326634}" presName="conn2-1" presStyleLbl="parChTrans1D2" presStyleIdx="0" presStyleCnt="2"/>
      <dgm:spPr/>
    </dgm:pt>
    <dgm:pt modelId="{9482D63D-BE9F-4F5E-A711-981407119128}" type="pres">
      <dgm:prSet presAssocID="{C7668627-50EE-4A8F-A71A-CF3C1B326634}" presName="connTx" presStyleLbl="parChTrans1D2" presStyleIdx="0" presStyleCnt="2"/>
      <dgm:spPr/>
    </dgm:pt>
    <dgm:pt modelId="{E13C4B80-6DD3-4606-9365-72735B442049}" type="pres">
      <dgm:prSet presAssocID="{FE6329CF-2DDD-4902-90B1-1263C9BF4B37}" presName="root2" presStyleCnt="0"/>
      <dgm:spPr/>
    </dgm:pt>
    <dgm:pt modelId="{BDC8FDB7-E335-492F-8ABF-7D22E8008217}" type="pres">
      <dgm:prSet presAssocID="{FE6329CF-2DDD-4902-90B1-1263C9BF4B37}" presName="LevelTwoTextNode" presStyleLbl="asst1" presStyleIdx="0" presStyleCnt="1">
        <dgm:presLayoutVars>
          <dgm:chPref val="3"/>
        </dgm:presLayoutVars>
      </dgm:prSet>
      <dgm:spPr/>
    </dgm:pt>
    <dgm:pt modelId="{74D04225-3FB1-4DCF-B517-5EE3BB6B206F}" type="pres">
      <dgm:prSet presAssocID="{FE6329CF-2DDD-4902-90B1-1263C9BF4B37}" presName="level3hierChild" presStyleCnt="0"/>
      <dgm:spPr/>
    </dgm:pt>
    <dgm:pt modelId="{E2F205AE-D9FC-4F01-9F51-018E158414B1}" type="pres">
      <dgm:prSet presAssocID="{EB136C8E-FB5A-432C-A3A2-8AF9E2E0948E}" presName="conn2-1" presStyleLbl="parChTrans1D3" presStyleIdx="0" presStyleCnt="6"/>
      <dgm:spPr/>
    </dgm:pt>
    <dgm:pt modelId="{F2866769-9CFC-4D20-93A6-05BFC1734D2E}" type="pres">
      <dgm:prSet presAssocID="{EB136C8E-FB5A-432C-A3A2-8AF9E2E0948E}" presName="connTx" presStyleLbl="parChTrans1D3" presStyleIdx="0" presStyleCnt="6"/>
      <dgm:spPr/>
    </dgm:pt>
    <dgm:pt modelId="{28E6105C-5B35-48A9-A473-95A3E2BBB16C}" type="pres">
      <dgm:prSet presAssocID="{DB0F1FBD-23D8-4826-BE55-1942F0E77DEB}" presName="root2" presStyleCnt="0"/>
      <dgm:spPr/>
    </dgm:pt>
    <dgm:pt modelId="{ECE3F419-AA70-4E06-A37A-9913FB82401F}" type="pres">
      <dgm:prSet presAssocID="{DB0F1FBD-23D8-4826-BE55-1942F0E77DEB}" presName="LevelTwoTextNode" presStyleLbl="node3" presStyleIdx="0" presStyleCnt="6">
        <dgm:presLayoutVars>
          <dgm:chPref val="3"/>
        </dgm:presLayoutVars>
      </dgm:prSet>
      <dgm:spPr/>
    </dgm:pt>
    <dgm:pt modelId="{512E1907-A579-47EA-BF9B-33BFE9846D1F}" type="pres">
      <dgm:prSet presAssocID="{DB0F1FBD-23D8-4826-BE55-1942F0E77DEB}" presName="level3hierChild" presStyleCnt="0"/>
      <dgm:spPr/>
    </dgm:pt>
    <dgm:pt modelId="{D13AA416-1F03-49AC-B4DE-F146C2D7761E}" type="pres">
      <dgm:prSet presAssocID="{5B62C510-13AE-470E-9B6A-E1B74A551D05}" presName="conn2-1" presStyleLbl="parChTrans1D3" presStyleIdx="1" presStyleCnt="6"/>
      <dgm:spPr/>
    </dgm:pt>
    <dgm:pt modelId="{A3EECCDE-2B58-407E-BECE-391DEDFD231D}" type="pres">
      <dgm:prSet presAssocID="{5B62C510-13AE-470E-9B6A-E1B74A551D05}" presName="connTx" presStyleLbl="parChTrans1D3" presStyleIdx="1" presStyleCnt="6"/>
      <dgm:spPr/>
    </dgm:pt>
    <dgm:pt modelId="{2031DC12-67F9-42BB-8929-BB192C80C417}" type="pres">
      <dgm:prSet presAssocID="{D4ECDAB1-790E-49C1-978D-D37BCA4F273F}" presName="root2" presStyleCnt="0"/>
      <dgm:spPr/>
    </dgm:pt>
    <dgm:pt modelId="{3F626BFF-846A-4C26-8497-EB704C95C3D8}" type="pres">
      <dgm:prSet presAssocID="{D4ECDAB1-790E-49C1-978D-D37BCA4F273F}" presName="LevelTwoTextNode" presStyleLbl="node3" presStyleIdx="1" presStyleCnt="6">
        <dgm:presLayoutVars>
          <dgm:chPref val="3"/>
        </dgm:presLayoutVars>
      </dgm:prSet>
      <dgm:spPr>
        <a:xfrm>
          <a:off x="3961536" y="900308"/>
          <a:ext cx="2322530" cy="708088"/>
        </a:xfrm>
        <a:prstGeom prst="rect">
          <a:avLst/>
        </a:prstGeom>
      </dgm:spPr>
    </dgm:pt>
    <dgm:pt modelId="{4E9C9EB8-0729-49DE-AEE1-C2C539BA36F3}" type="pres">
      <dgm:prSet presAssocID="{D4ECDAB1-790E-49C1-978D-D37BCA4F273F}" presName="level3hierChild" presStyleCnt="0"/>
      <dgm:spPr/>
    </dgm:pt>
    <dgm:pt modelId="{2B82604F-959D-420A-8E7D-25FEBA4E8738}" type="pres">
      <dgm:prSet presAssocID="{9C6FB7C3-9417-4E4A-A4A3-1D7976CD9C8A}" presName="conn2-1" presStyleLbl="parChTrans1D4" presStyleIdx="0" presStyleCnt="2"/>
      <dgm:spPr/>
    </dgm:pt>
    <dgm:pt modelId="{74F6463C-7FDE-42B0-BE50-059F266AD6B6}" type="pres">
      <dgm:prSet presAssocID="{9C6FB7C3-9417-4E4A-A4A3-1D7976CD9C8A}" presName="connTx" presStyleLbl="parChTrans1D4" presStyleIdx="0" presStyleCnt="2"/>
      <dgm:spPr/>
    </dgm:pt>
    <dgm:pt modelId="{5BE023FF-C7AC-4544-99F9-DED20D733F12}" type="pres">
      <dgm:prSet presAssocID="{0BB892A5-F5EC-4F67-AF52-97C5FFB10551}" presName="root2" presStyleCnt="0"/>
      <dgm:spPr/>
    </dgm:pt>
    <dgm:pt modelId="{B7B774DD-6FDA-49CE-A737-5E70F07B9CA4}" type="pres">
      <dgm:prSet presAssocID="{0BB892A5-F5EC-4F67-AF52-97C5FFB10551}" presName="LevelTwoTextNode" presStyleLbl="node4" presStyleIdx="0" presStyleCnt="2">
        <dgm:presLayoutVars>
          <dgm:chPref val="3"/>
        </dgm:presLayoutVars>
      </dgm:prSet>
      <dgm:spPr/>
    </dgm:pt>
    <dgm:pt modelId="{619C8981-A21C-469B-914A-63E6EB081D82}" type="pres">
      <dgm:prSet presAssocID="{0BB892A5-F5EC-4F67-AF52-97C5FFB10551}" presName="level3hierChild" presStyleCnt="0"/>
      <dgm:spPr/>
    </dgm:pt>
    <dgm:pt modelId="{A8502D5E-EB8C-42CF-AF88-AA74637E55A3}" type="pres">
      <dgm:prSet presAssocID="{E899BD17-5C98-4D8D-B123-AF738E6AE832}" presName="conn2-1" presStyleLbl="parChTrans1D4" presStyleIdx="1" presStyleCnt="2"/>
      <dgm:spPr/>
    </dgm:pt>
    <dgm:pt modelId="{B4A82583-685F-499F-846C-EFEB759C03CD}" type="pres">
      <dgm:prSet presAssocID="{E899BD17-5C98-4D8D-B123-AF738E6AE832}" presName="connTx" presStyleLbl="parChTrans1D4" presStyleIdx="1" presStyleCnt="2"/>
      <dgm:spPr/>
    </dgm:pt>
    <dgm:pt modelId="{A06CF1C8-19A7-40CB-9C4E-87183BECE9D8}" type="pres">
      <dgm:prSet presAssocID="{AD7A90C3-56ED-4392-AE52-8A3E4FB85B14}" presName="root2" presStyleCnt="0"/>
      <dgm:spPr/>
    </dgm:pt>
    <dgm:pt modelId="{113B8D1D-D8DE-4C75-A7E3-D119A486BE67}" type="pres">
      <dgm:prSet presAssocID="{AD7A90C3-56ED-4392-AE52-8A3E4FB85B14}" presName="LevelTwoTextNode" presStyleLbl="node4" presStyleIdx="1" presStyleCnt="2">
        <dgm:presLayoutVars>
          <dgm:chPref val="3"/>
        </dgm:presLayoutVars>
      </dgm:prSet>
      <dgm:spPr>
        <a:xfrm>
          <a:off x="6748572" y="1342864"/>
          <a:ext cx="2322530" cy="708088"/>
        </a:xfrm>
        <a:prstGeom prst="rect">
          <a:avLst/>
        </a:prstGeom>
      </dgm:spPr>
    </dgm:pt>
    <dgm:pt modelId="{F2A3C7B1-C0EF-4888-AE33-C32CD1EEF6A7}" type="pres">
      <dgm:prSet presAssocID="{AD7A90C3-56ED-4392-AE52-8A3E4FB85B14}" presName="level3hierChild" presStyleCnt="0"/>
      <dgm:spPr/>
    </dgm:pt>
    <dgm:pt modelId="{E09332F9-D833-4D44-9617-4123F1F88C20}" type="pres">
      <dgm:prSet presAssocID="{15BCC5DD-EEE6-4B39-B4F4-C7D6B6471B8C}" presName="conn2-1" presStyleLbl="parChTrans1D3" presStyleIdx="2" presStyleCnt="6"/>
      <dgm:spPr/>
    </dgm:pt>
    <dgm:pt modelId="{7DD01F2C-B174-4C93-A2C5-7352F09032F2}" type="pres">
      <dgm:prSet presAssocID="{15BCC5DD-EEE6-4B39-B4F4-C7D6B6471B8C}" presName="connTx" presStyleLbl="parChTrans1D3" presStyleIdx="2" presStyleCnt="6"/>
      <dgm:spPr/>
    </dgm:pt>
    <dgm:pt modelId="{A428D094-C12A-49C8-BEEF-55C4EA111124}" type="pres">
      <dgm:prSet presAssocID="{2C2584DD-3B99-4ED8-9806-C2F52591EF72}" presName="root2" presStyleCnt="0"/>
      <dgm:spPr/>
    </dgm:pt>
    <dgm:pt modelId="{AAF28B0D-15E5-4783-8733-30439B9E202A}" type="pres">
      <dgm:prSet presAssocID="{2C2584DD-3B99-4ED8-9806-C2F52591EF72}" presName="LevelTwoTextNode" presStyleLbl="node3" presStyleIdx="2" presStyleCnt="6">
        <dgm:presLayoutVars>
          <dgm:chPref val="3"/>
        </dgm:presLayoutVars>
      </dgm:prSet>
      <dgm:spPr/>
    </dgm:pt>
    <dgm:pt modelId="{09AFEBCE-5B23-4EB4-824B-BB1FF70B0F1A}" type="pres">
      <dgm:prSet presAssocID="{2C2584DD-3B99-4ED8-9806-C2F52591EF72}" presName="level3hierChild" presStyleCnt="0"/>
      <dgm:spPr/>
    </dgm:pt>
    <dgm:pt modelId="{77E462D2-3D95-4521-9148-EDDD0C87401B}" type="pres">
      <dgm:prSet presAssocID="{CF3C21DB-DF82-4AE5-9FE1-F1AABCF88B13}" presName="conn2-1" presStyleLbl="parChTrans1D3" presStyleIdx="3" presStyleCnt="6"/>
      <dgm:spPr/>
    </dgm:pt>
    <dgm:pt modelId="{E63BE85D-F0C6-469D-B2E2-E8EF0A7D89F8}" type="pres">
      <dgm:prSet presAssocID="{CF3C21DB-DF82-4AE5-9FE1-F1AABCF88B13}" presName="connTx" presStyleLbl="parChTrans1D3" presStyleIdx="3" presStyleCnt="6"/>
      <dgm:spPr/>
    </dgm:pt>
    <dgm:pt modelId="{126CC0FB-6C43-4E27-84C7-7E87A6B08654}" type="pres">
      <dgm:prSet presAssocID="{23B03BBE-77EE-4C3D-83BC-0AE33D72D238}" presName="root2" presStyleCnt="0"/>
      <dgm:spPr/>
    </dgm:pt>
    <dgm:pt modelId="{A03F34F8-B310-4391-BA02-9830E8571BEB}" type="pres">
      <dgm:prSet presAssocID="{23B03BBE-77EE-4C3D-83BC-0AE33D72D238}" presName="LevelTwoTextNode" presStyleLbl="node3" presStyleIdx="3" presStyleCnt="6">
        <dgm:presLayoutVars>
          <dgm:chPref val="3"/>
        </dgm:presLayoutVars>
      </dgm:prSet>
      <dgm:spPr>
        <a:xfrm>
          <a:off x="3961536" y="2670530"/>
          <a:ext cx="2322530" cy="708088"/>
        </a:xfrm>
        <a:prstGeom prst="rect">
          <a:avLst/>
        </a:prstGeom>
      </dgm:spPr>
    </dgm:pt>
    <dgm:pt modelId="{B48A7239-EFDF-4D6D-B2EE-3C9672AC3A0C}" type="pres">
      <dgm:prSet presAssocID="{23B03BBE-77EE-4C3D-83BC-0AE33D72D238}" presName="level3hierChild" presStyleCnt="0"/>
      <dgm:spPr/>
    </dgm:pt>
    <dgm:pt modelId="{9C24316B-7601-4DF2-AD24-93AC0C999D3F}" type="pres">
      <dgm:prSet presAssocID="{CFE82848-3E93-4D1F-B62B-8FD0021A1338}" presName="conn2-1" presStyleLbl="parChTrans1D2" presStyleIdx="1" presStyleCnt="2"/>
      <dgm:spPr/>
    </dgm:pt>
    <dgm:pt modelId="{2CA0325A-89E1-494A-B0D0-EE456FEBED63}" type="pres">
      <dgm:prSet presAssocID="{CFE82848-3E93-4D1F-B62B-8FD0021A1338}" presName="connTx" presStyleLbl="parChTrans1D2" presStyleIdx="1" presStyleCnt="2"/>
      <dgm:spPr/>
    </dgm:pt>
    <dgm:pt modelId="{74FFC2CA-81D5-49B8-9668-B4B731DC20A3}" type="pres">
      <dgm:prSet presAssocID="{491CDD4B-4B3F-4DB0-AA94-B1F49F761D4A}" presName="root2" presStyleCnt="0"/>
      <dgm:spPr/>
    </dgm:pt>
    <dgm:pt modelId="{C87E44EF-8065-4278-B666-C5C7FAEC7C5A}" type="pres">
      <dgm:prSet presAssocID="{491CDD4B-4B3F-4DB0-AA94-B1F49F761D4A}" presName="LevelTwoTextNode" presStyleLbl="node2" presStyleIdx="0" presStyleCnt="1">
        <dgm:presLayoutVars>
          <dgm:chPref val="3"/>
        </dgm:presLayoutVars>
      </dgm:prSet>
      <dgm:spPr/>
    </dgm:pt>
    <dgm:pt modelId="{C917ACA6-6173-4353-B34C-0851597E4762}" type="pres">
      <dgm:prSet presAssocID="{491CDD4B-4B3F-4DB0-AA94-B1F49F761D4A}" presName="level3hierChild" presStyleCnt="0"/>
      <dgm:spPr/>
    </dgm:pt>
    <dgm:pt modelId="{587A0810-C9D5-410D-BB16-C3D3212386FF}" type="pres">
      <dgm:prSet presAssocID="{D0FEA13E-6F32-43AA-B48F-FF62D8EE9A28}" presName="conn2-1" presStyleLbl="parChTrans1D3" presStyleIdx="4" presStyleCnt="6"/>
      <dgm:spPr/>
    </dgm:pt>
    <dgm:pt modelId="{9630DA19-FD54-45C6-BA17-7B1E903DD88C}" type="pres">
      <dgm:prSet presAssocID="{D0FEA13E-6F32-43AA-B48F-FF62D8EE9A28}" presName="connTx" presStyleLbl="parChTrans1D3" presStyleIdx="4" presStyleCnt="6"/>
      <dgm:spPr/>
    </dgm:pt>
    <dgm:pt modelId="{05C53DB9-06B9-4EF6-A6F0-F3AE606253DD}" type="pres">
      <dgm:prSet presAssocID="{A5651CC3-9B6D-473C-8234-13174616866B}" presName="root2" presStyleCnt="0"/>
      <dgm:spPr/>
    </dgm:pt>
    <dgm:pt modelId="{019E1E08-66EC-4E54-BB46-C58681CA7D03}" type="pres">
      <dgm:prSet presAssocID="{A5651CC3-9B6D-473C-8234-13174616866B}" presName="LevelTwoTextNode" presStyleLbl="node3" presStyleIdx="4" presStyleCnt="6">
        <dgm:presLayoutVars>
          <dgm:chPref val="3"/>
        </dgm:presLayoutVars>
      </dgm:prSet>
      <dgm:spPr/>
    </dgm:pt>
    <dgm:pt modelId="{46FABD94-AFD9-4E06-8266-97AD08F5BED4}" type="pres">
      <dgm:prSet presAssocID="{A5651CC3-9B6D-473C-8234-13174616866B}" presName="level3hierChild" presStyleCnt="0"/>
      <dgm:spPr/>
    </dgm:pt>
    <dgm:pt modelId="{23FB666E-A670-441F-A89E-F2A04B5C21CB}" type="pres">
      <dgm:prSet presAssocID="{5E3D9526-8222-4130-BA9B-06F0E6752585}" presName="conn2-1" presStyleLbl="parChTrans1D3" presStyleIdx="5" presStyleCnt="6"/>
      <dgm:spPr/>
    </dgm:pt>
    <dgm:pt modelId="{F940889C-95AF-4CFA-92A5-ED0AD57B087A}" type="pres">
      <dgm:prSet presAssocID="{5E3D9526-8222-4130-BA9B-06F0E6752585}" presName="connTx" presStyleLbl="parChTrans1D3" presStyleIdx="5" presStyleCnt="6"/>
      <dgm:spPr/>
    </dgm:pt>
    <dgm:pt modelId="{93E13303-018A-4719-8FD9-215277D0C7F1}" type="pres">
      <dgm:prSet presAssocID="{BE9BBF0E-D14A-40D5-B014-8E73EEC9D0BC}" presName="root2" presStyleCnt="0"/>
      <dgm:spPr/>
    </dgm:pt>
    <dgm:pt modelId="{E4CF5036-9AC9-452A-8EB2-41761F3986EA}" type="pres">
      <dgm:prSet presAssocID="{BE9BBF0E-D14A-40D5-B014-8E73EEC9D0BC}" presName="LevelTwoTextNode" presStyleLbl="node3" presStyleIdx="5" presStyleCnt="6">
        <dgm:presLayoutVars>
          <dgm:chPref val="3"/>
        </dgm:presLayoutVars>
      </dgm:prSet>
      <dgm:spPr/>
    </dgm:pt>
    <dgm:pt modelId="{547A7F6E-557C-45B8-AEA7-BEA91DCEEA59}" type="pres">
      <dgm:prSet presAssocID="{BE9BBF0E-D14A-40D5-B014-8E73EEC9D0BC}" presName="level3hierChild" presStyleCnt="0"/>
      <dgm:spPr/>
    </dgm:pt>
  </dgm:ptLst>
  <dgm:cxnLst>
    <dgm:cxn modelId="{C860910F-0404-4E79-9F7B-DBC29CC8D263}" type="presOf" srcId="{D0FEA13E-6F32-43AA-B48F-FF62D8EE9A28}" destId="{587A0810-C9D5-410D-BB16-C3D3212386FF}" srcOrd="0" destOrd="0" presId="urn:microsoft.com/office/officeart/2008/layout/HorizontalMultiLevelHierarchy"/>
    <dgm:cxn modelId="{E3093012-9BDE-4353-B95B-B6C157B3A456}" type="presOf" srcId="{EB136C8E-FB5A-432C-A3A2-8AF9E2E0948E}" destId="{F2866769-9CFC-4D20-93A6-05BFC1734D2E}" srcOrd="1" destOrd="0" presId="urn:microsoft.com/office/officeart/2008/layout/HorizontalMultiLevelHierarchy"/>
    <dgm:cxn modelId="{79BA0720-D494-4875-A464-24856B8E3565}" type="presOf" srcId="{5E3D9526-8222-4130-BA9B-06F0E6752585}" destId="{F940889C-95AF-4CFA-92A5-ED0AD57B087A}" srcOrd="1" destOrd="0" presId="urn:microsoft.com/office/officeart/2008/layout/HorizontalMultiLevelHierarchy"/>
    <dgm:cxn modelId="{5730922B-8514-4390-B166-3C6B62562839}" type="presOf" srcId="{CF3C21DB-DF82-4AE5-9FE1-F1AABCF88B13}" destId="{E63BE85D-F0C6-469D-B2E2-E8EF0A7D89F8}" srcOrd="1" destOrd="0" presId="urn:microsoft.com/office/officeart/2008/layout/HorizontalMultiLevelHierarchy"/>
    <dgm:cxn modelId="{AE0E4E30-882B-46D6-8681-19849E4B843B}" srcId="{D4ECDAB1-790E-49C1-978D-D37BCA4F273F}" destId="{0BB892A5-F5EC-4F67-AF52-97C5FFB10551}" srcOrd="0" destOrd="0" parTransId="{9C6FB7C3-9417-4E4A-A4A3-1D7976CD9C8A}" sibTransId="{191C6406-16FA-4497-8E62-D231E8D0A260}"/>
    <dgm:cxn modelId="{2A11AF34-D175-4B0D-A136-D08D63A405D0}" type="presOf" srcId="{C7668627-50EE-4A8F-A71A-CF3C1B326634}" destId="{F675D7AD-B622-4220-9AD1-7C1B29030245}" srcOrd="0" destOrd="0" presId="urn:microsoft.com/office/officeart/2008/layout/HorizontalMultiLevelHierarchy"/>
    <dgm:cxn modelId="{D3BB9039-0FED-4575-9EB8-926C38D2502F}" type="presOf" srcId="{0BB892A5-F5EC-4F67-AF52-97C5FFB10551}" destId="{B7B774DD-6FDA-49CE-A737-5E70F07B9CA4}" srcOrd="0" destOrd="0" presId="urn:microsoft.com/office/officeart/2008/layout/HorizontalMultiLevelHierarchy"/>
    <dgm:cxn modelId="{A9C06F3F-45D5-476E-A041-77D9495B4F4C}" srcId="{FE6329CF-2DDD-4902-90B1-1263C9BF4B37}" destId="{D4ECDAB1-790E-49C1-978D-D37BCA4F273F}" srcOrd="1" destOrd="0" parTransId="{5B62C510-13AE-470E-9B6A-E1B74A551D05}" sibTransId="{50E67336-22A4-4275-A3EF-46DF4F628B03}"/>
    <dgm:cxn modelId="{B599F065-8830-4A00-80B5-640B8B26AD20}" type="presOf" srcId="{23B03BBE-77EE-4C3D-83BC-0AE33D72D238}" destId="{A03F34F8-B310-4391-BA02-9830E8571BEB}" srcOrd="0" destOrd="0" presId="urn:microsoft.com/office/officeart/2008/layout/HorizontalMultiLevelHierarchy"/>
    <dgm:cxn modelId="{A221AB47-10ED-4328-A9AE-27F8A9CD4115}" type="presOf" srcId="{9C6FB7C3-9417-4E4A-A4A3-1D7976CD9C8A}" destId="{2B82604F-959D-420A-8E7D-25FEBA4E8738}" srcOrd="0" destOrd="0" presId="urn:microsoft.com/office/officeart/2008/layout/HorizontalMultiLevelHierarchy"/>
    <dgm:cxn modelId="{A053E169-30AB-473D-B2A4-867D20BF029A}" type="presOf" srcId="{15BCC5DD-EEE6-4B39-B4F4-C7D6B6471B8C}" destId="{E09332F9-D833-4D44-9617-4123F1F88C20}" srcOrd="0" destOrd="0" presId="urn:microsoft.com/office/officeart/2008/layout/HorizontalMultiLevelHierarchy"/>
    <dgm:cxn modelId="{4E8CE44C-D189-4EB6-B440-6FB5589D12E9}" type="presOf" srcId="{CFE82848-3E93-4D1F-B62B-8FD0021A1338}" destId="{9C24316B-7601-4DF2-AD24-93AC0C999D3F}" srcOrd="0" destOrd="0" presId="urn:microsoft.com/office/officeart/2008/layout/HorizontalMultiLevelHierarchy"/>
    <dgm:cxn modelId="{45E59871-8A8C-4535-83E7-C134CB4FA438}" srcId="{D4ECDAB1-790E-49C1-978D-D37BCA4F273F}" destId="{AD7A90C3-56ED-4392-AE52-8A3E4FB85B14}" srcOrd="1" destOrd="0" parTransId="{E899BD17-5C98-4D8D-B123-AF738E6AE832}" sibTransId="{F7FE317A-0CD5-40AB-A63B-8DA8A28E4247}"/>
    <dgm:cxn modelId="{7D676952-A5D1-4C48-9537-515E67094FD8}" type="presOf" srcId="{BE9BBF0E-D14A-40D5-B014-8E73EEC9D0BC}" destId="{E4CF5036-9AC9-452A-8EB2-41761F3986EA}" srcOrd="0" destOrd="0" presId="urn:microsoft.com/office/officeart/2008/layout/HorizontalMultiLevelHierarchy"/>
    <dgm:cxn modelId="{2A164F52-B0EC-4970-B0B3-5FE65E856933}" type="presOf" srcId="{E899BD17-5C98-4D8D-B123-AF738E6AE832}" destId="{B4A82583-685F-499F-846C-EFEB759C03CD}" srcOrd="1" destOrd="0" presId="urn:microsoft.com/office/officeart/2008/layout/HorizontalMultiLevelHierarchy"/>
    <dgm:cxn modelId="{C5715852-70D1-4A3C-93BE-647ED0093A99}" srcId="{491CDD4B-4B3F-4DB0-AA94-B1F49F761D4A}" destId="{A5651CC3-9B6D-473C-8234-13174616866B}" srcOrd="0" destOrd="0" parTransId="{D0FEA13E-6F32-43AA-B48F-FF62D8EE9A28}" sibTransId="{C8FAE74C-865F-41E5-B5EF-92CC4339D6B6}"/>
    <dgm:cxn modelId="{21A85A52-BE87-45D1-873F-CDDDC32FC759}" srcId="{88390B08-FA3D-4B71-A92C-9F06E5FB98DA}" destId="{0F49AE50-BA58-4236-8D17-A96735A76727}" srcOrd="0" destOrd="0" parTransId="{A0172CF8-2594-415E-9C10-04E6E8C778F5}" sibTransId="{B23587A8-9E0E-4105-85E0-C4FCA4720891}"/>
    <dgm:cxn modelId="{306FA154-8FAF-4DED-9EEA-345A9E197783}" type="presOf" srcId="{AD7A90C3-56ED-4392-AE52-8A3E4FB85B14}" destId="{113B8D1D-D8DE-4C75-A7E3-D119A486BE67}" srcOrd="0" destOrd="0" presId="urn:microsoft.com/office/officeart/2008/layout/HorizontalMultiLevelHierarchy"/>
    <dgm:cxn modelId="{20B5EA74-4EBB-4108-A90C-31A0E9BA36F8}" srcId="{0F49AE50-BA58-4236-8D17-A96735A76727}" destId="{FE6329CF-2DDD-4902-90B1-1263C9BF4B37}" srcOrd="0" destOrd="0" parTransId="{C7668627-50EE-4A8F-A71A-CF3C1B326634}" sibTransId="{937B006E-7610-447A-BFB2-A1B900C75332}"/>
    <dgm:cxn modelId="{40CCFA75-2070-41B4-A1F6-52E79D1C2CA5}" type="presOf" srcId="{15BCC5DD-EEE6-4B39-B4F4-C7D6B6471B8C}" destId="{7DD01F2C-B174-4C93-A2C5-7352F09032F2}" srcOrd="1" destOrd="0" presId="urn:microsoft.com/office/officeart/2008/layout/HorizontalMultiLevelHierarchy"/>
    <dgm:cxn modelId="{264F557E-C4E4-4E24-B6C3-443BAC6D9A57}" type="presOf" srcId="{DB0F1FBD-23D8-4826-BE55-1942F0E77DEB}" destId="{ECE3F419-AA70-4E06-A37A-9913FB82401F}" srcOrd="0" destOrd="0" presId="urn:microsoft.com/office/officeart/2008/layout/HorizontalMultiLevelHierarchy"/>
    <dgm:cxn modelId="{EB9F9C85-2B08-4E40-B6AC-CDDEBC78FAD9}" type="presOf" srcId="{CFE82848-3E93-4D1F-B62B-8FD0021A1338}" destId="{2CA0325A-89E1-494A-B0D0-EE456FEBED63}" srcOrd="1" destOrd="0" presId="urn:microsoft.com/office/officeart/2008/layout/HorizontalMultiLevelHierarchy"/>
    <dgm:cxn modelId="{0B6BFA8A-7123-4C53-893F-85DAEBF0C0FD}" type="presOf" srcId="{2C2584DD-3B99-4ED8-9806-C2F52591EF72}" destId="{AAF28B0D-15E5-4783-8733-30439B9E202A}" srcOrd="0" destOrd="0" presId="urn:microsoft.com/office/officeart/2008/layout/HorizontalMultiLevelHierarchy"/>
    <dgm:cxn modelId="{E871B495-DD60-4765-83C4-F087155EB093}" type="presOf" srcId="{9C6FB7C3-9417-4E4A-A4A3-1D7976CD9C8A}" destId="{74F6463C-7FDE-42B0-BE50-059F266AD6B6}" srcOrd="1" destOrd="0" presId="urn:microsoft.com/office/officeart/2008/layout/HorizontalMultiLevelHierarchy"/>
    <dgm:cxn modelId="{56443CA0-AA4F-4060-B741-7461ED9B9DEC}" srcId="{FE6329CF-2DDD-4902-90B1-1263C9BF4B37}" destId="{2C2584DD-3B99-4ED8-9806-C2F52591EF72}" srcOrd="2" destOrd="0" parTransId="{15BCC5DD-EEE6-4B39-B4F4-C7D6B6471B8C}" sibTransId="{CA733BBB-FB0B-4B5F-8FFD-7351F9E29813}"/>
    <dgm:cxn modelId="{0E3FE3A2-8E25-4B12-9101-606292BE42BB}" type="presOf" srcId="{CF3C21DB-DF82-4AE5-9FE1-F1AABCF88B13}" destId="{77E462D2-3D95-4521-9148-EDDD0C87401B}" srcOrd="0" destOrd="0" presId="urn:microsoft.com/office/officeart/2008/layout/HorizontalMultiLevelHierarchy"/>
    <dgm:cxn modelId="{836EEBA5-63AC-4085-9623-0CA8D8EB567D}" type="presOf" srcId="{C7668627-50EE-4A8F-A71A-CF3C1B326634}" destId="{9482D63D-BE9F-4F5E-A711-981407119128}" srcOrd="1" destOrd="0" presId="urn:microsoft.com/office/officeart/2008/layout/HorizontalMultiLevelHierarchy"/>
    <dgm:cxn modelId="{0FF609B4-A88A-4B5A-B23C-79EA7F5A5CD4}" type="presOf" srcId="{5B62C510-13AE-470E-9B6A-E1B74A551D05}" destId="{A3EECCDE-2B58-407E-BECE-391DEDFD231D}" srcOrd="1" destOrd="0" presId="urn:microsoft.com/office/officeart/2008/layout/HorizontalMultiLevelHierarchy"/>
    <dgm:cxn modelId="{D44B10BA-E4B2-4C0D-A903-4013F13D1CDA}" type="presOf" srcId="{E899BD17-5C98-4D8D-B123-AF738E6AE832}" destId="{A8502D5E-EB8C-42CF-AF88-AA74637E55A3}" srcOrd="0" destOrd="0" presId="urn:microsoft.com/office/officeart/2008/layout/HorizontalMultiLevelHierarchy"/>
    <dgm:cxn modelId="{5D0316BF-F81E-4D3A-91A8-6D803E46CFC4}" type="presOf" srcId="{88390B08-FA3D-4B71-A92C-9F06E5FB98DA}" destId="{ABEEDB01-603A-41F9-B886-E20C334F75B6}" srcOrd="0" destOrd="0" presId="urn:microsoft.com/office/officeart/2008/layout/HorizontalMultiLevelHierarchy"/>
    <dgm:cxn modelId="{04A463C1-D7AA-4103-B650-324C19445545}" type="presOf" srcId="{491CDD4B-4B3F-4DB0-AA94-B1F49F761D4A}" destId="{C87E44EF-8065-4278-B666-C5C7FAEC7C5A}" srcOrd="0" destOrd="0" presId="urn:microsoft.com/office/officeart/2008/layout/HorizontalMultiLevelHierarchy"/>
    <dgm:cxn modelId="{EEA1D8C4-EAC4-4FFA-AC9C-0214D89254DA}" type="presOf" srcId="{FE6329CF-2DDD-4902-90B1-1263C9BF4B37}" destId="{BDC8FDB7-E335-492F-8ABF-7D22E8008217}" srcOrd="0" destOrd="0" presId="urn:microsoft.com/office/officeart/2008/layout/HorizontalMultiLevelHierarchy"/>
    <dgm:cxn modelId="{80D8A4C9-B290-4DAD-8B6A-E1BB2477FB21}" type="presOf" srcId="{A5651CC3-9B6D-473C-8234-13174616866B}" destId="{019E1E08-66EC-4E54-BB46-C58681CA7D03}" srcOrd="0" destOrd="0" presId="urn:microsoft.com/office/officeart/2008/layout/HorizontalMultiLevelHierarchy"/>
    <dgm:cxn modelId="{53E54CCA-8F29-4428-ACA6-61A48482CEBC}" srcId="{FE6329CF-2DDD-4902-90B1-1263C9BF4B37}" destId="{DB0F1FBD-23D8-4826-BE55-1942F0E77DEB}" srcOrd="0" destOrd="0" parTransId="{EB136C8E-FB5A-432C-A3A2-8AF9E2E0948E}" sibTransId="{36890A90-EF9C-40E4-AA11-876A56753210}"/>
    <dgm:cxn modelId="{CB5D76CC-4D03-42BF-BDF9-179B5C2DE781}" srcId="{0F49AE50-BA58-4236-8D17-A96735A76727}" destId="{491CDD4B-4B3F-4DB0-AA94-B1F49F761D4A}" srcOrd="1" destOrd="0" parTransId="{CFE82848-3E93-4D1F-B62B-8FD0021A1338}" sibTransId="{CF667D22-AB5D-4B7B-A0A2-122A79D7A2EC}"/>
    <dgm:cxn modelId="{FFFDB2D1-02B8-462A-A789-A34A7F8EC956}" type="presOf" srcId="{D0FEA13E-6F32-43AA-B48F-FF62D8EE9A28}" destId="{9630DA19-FD54-45C6-BA17-7B1E903DD88C}" srcOrd="1" destOrd="0" presId="urn:microsoft.com/office/officeart/2008/layout/HorizontalMultiLevelHierarchy"/>
    <dgm:cxn modelId="{84C78DDF-7489-4624-8B1A-556BA31EC24B}" srcId="{FE6329CF-2DDD-4902-90B1-1263C9BF4B37}" destId="{23B03BBE-77EE-4C3D-83BC-0AE33D72D238}" srcOrd="3" destOrd="0" parTransId="{CF3C21DB-DF82-4AE5-9FE1-F1AABCF88B13}" sibTransId="{A38BBEFE-7190-49E5-889B-AA578FBE5ED6}"/>
    <dgm:cxn modelId="{9E1451E6-EFF1-4169-BC31-916C20BF8A4B}" type="presOf" srcId="{D4ECDAB1-790E-49C1-978D-D37BCA4F273F}" destId="{3F626BFF-846A-4C26-8497-EB704C95C3D8}" srcOrd="0" destOrd="0" presId="urn:microsoft.com/office/officeart/2008/layout/HorizontalMultiLevelHierarchy"/>
    <dgm:cxn modelId="{C46963F0-4E48-412D-9EAF-774B0171E84C}" type="presOf" srcId="{5B62C510-13AE-470E-9B6A-E1B74A551D05}" destId="{D13AA416-1F03-49AC-B4DE-F146C2D7761E}" srcOrd="0" destOrd="0" presId="urn:microsoft.com/office/officeart/2008/layout/HorizontalMultiLevelHierarchy"/>
    <dgm:cxn modelId="{C5E87BF3-9387-4422-BDA4-EDC62FF1AD16}" type="presOf" srcId="{EB136C8E-FB5A-432C-A3A2-8AF9E2E0948E}" destId="{E2F205AE-D9FC-4F01-9F51-018E158414B1}" srcOrd="0" destOrd="0" presId="urn:microsoft.com/office/officeart/2008/layout/HorizontalMultiLevelHierarchy"/>
    <dgm:cxn modelId="{947F29F4-D35B-4652-9894-9160C1C501FF}" srcId="{491CDD4B-4B3F-4DB0-AA94-B1F49F761D4A}" destId="{BE9BBF0E-D14A-40D5-B014-8E73EEC9D0BC}" srcOrd="1" destOrd="0" parTransId="{5E3D9526-8222-4130-BA9B-06F0E6752585}" sibTransId="{A6F92A27-38A7-4291-823D-0749340B9264}"/>
    <dgm:cxn modelId="{F4538EF4-E4E1-4620-B031-3BFB5C224D5B}" type="presOf" srcId="{0F49AE50-BA58-4236-8D17-A96735A76727}" destId="{79B1437B-17C2-4B9C-B785-4DAE0F4F21B1}" srcOrd="0" destOrd="0" presId="urn:microsoft.com/office/officeart/2008/layout/HorizontalMultiLevelHierarchy"/>
    <dgm:cxn modelId="{B3968BFE-BB96-4957-9C9C-9C3908367D68}" type="presOf" srcId="{5E3D9526-8222-4130-BA9B-06F0E6752585}" destId="{23FB666E-A670-441F-A89E-F2A04B5C21CB}" srcOrd="0" destOrd="0" presId="urn:microsoft.com/office/officeart/2008/layout/HorizontalMultiLevelHierarchy"/>
    <dgm:cxn modelId="{E5CFB29C-2F8F-4AB0-8210-272EF88EAF58}" type="presParOf" srcId="{ABEEDB01-603A-41F9-B886-E20C334F75B6}" destId="{B043815F-9A32-44D7-ABD6-92A3B8BD5576}" srcOrd="0" destOrd="0" presId="urn:microsoft.com/office/officeart/2008/layout/HorizontalMultiLevelHierarchy"/>
    <dgm:cxn modelId="{C97DF04A-4195-4A1D-A8D8-1E2FCA500453}" type="presParOf" srcId="{B043815F-9A32-44D7-ABD6-92A3B8BD5576}" destId="{79B1437B-17C2-4B9C-B785-4DAE0F4F21B1}" srcOrd="0" destOrd="0" presId="urn:microsoft.com/office/officeart/2008/layout/HorizontalMultiLevelHierarchy"/>
    <dgm:cxn modelId="{A0F1BB42-DA7A-4841-B169-CF3BEEDAAEA6}" type="presParOf" srcId="{B043815F-9A32-44D7-ABD6-92A3B8BD5576}" destId="{07541F64-4F82-4B1E-9F8D-AEB59136A198}" srcOrd="1" destOrd="0" presId="urn:microsoft.com/office/officeart/2008/layout/HorizontalMultiLevelHierarchy"/>
    <dgm:cxn modelId="{627D9A50-1353-4D0C-9C97-C0F64F225316}" type="presParOf" srcId="{07541F64-4F82-4B1E-9F8D-AEB59136A198}" destId="{F675D7AD-B622-4220-9AD1-7C1B29030245}" srcOrd="0" destOrd="0" presId="urn:microsoft.com/office/officeart/2008/layout/HorizontalMultiLevelHierarchy"/>
    <dgm:cxn modelId="{30026ADC-E0E1-452F-97E4-D8161DE78119}" type="presParOf" srcId="{F675D7AD-B622-4220-9AD1-7C1B29030245}" destId="{9482D63D-BE9F-4F5E-A711-981407119128}" srcOrd="0" destOrd="0" presId="urn:microsoft.com/office/officeart/2008/layout/HorizontalMultiLevelHierarchy"/>
    <dgm:cxn modelId="{DC1A4E99-9984-42E9-A886-D0AE63761611}" type="presParOf" srcId="{07541F64-4F82-4B1E-9F8D-AEB59136A198}" destId="{E13C4B80-6DD3-4606-9365-72735B442049}" srcOrd="1" destOrd="0" presId="urn:microsoft.com/office/officeart/2008/layout/HorizontalMultiLevelHierarchy"/>
    <dgm:cxn modelId="{A27DB1D7-58D8-4A42-A18C-E4D2414568B7}" type="presParOf" srcId="{E13C4B80-6DD3-4606-9365-72735B442049}" destId="{BDC8FDB7-E335-492F-8ABF-7D22E8008217}" srcOrd="0" destOrd="0" presId="urn:microsoft.com/office/officeart/2008/layout/HorizontalMultiLevelHierarchy"/>
    <dgm:cxn modelId="{0DDA763F-F602-4EA9-B8FF-69A35D5657A3}" type="presParOf" srcId="{E13C4B80-6DD3-4606-9365-72735B442049}" destId="{74D04225-3FB1-4DCF-B517-5EE3BB6B206F}" srcOrd="1" destOrd="0" presId="urn:microsoft.com/office/officeart/2008/layout/HorizontalMultiLevelHierarchy"/>
    <dgm:cxn modelId="{5FEA8BB4-6696-4335-92AC-5698D34D5FD6}" type="presParOf" srcId="{74D04225-3FB1-4DCF-B517-5EE3BB6B206F}" destId="{E2F205AE-D9FC-4F01-9F51-018E158414B1}" srcOrd="0" destOrd="0" presId="urn:microsoft.com/office/officeart/2008/layout/HorizontalMultiLevelHierarchy"/>
    <dgm:cxn modelId="{DE7D1D7D-6911-4789-A202-BF1B542DDFC5}" type="presParOf" srcId="{E2F205AE-D9FC-4F01-9F51-018E158414B1}" destId="{F2866769-9CFC-4D20-93A6-05BFC1734D2E}" srcOrd="0" destOrd="0" presId="urn:microsoft.com/office/officeart/2008/layout/HorizontalMultiLevelHierarchy"/>
    <dgm:cxn modelId="{EDAC8F29-F01E-4D2F-B000-5605014BEEB5}" type="presParOf" srcId="{74D04225-3FB1-4DCF-B517-5EE3BB6B206F}" destId="{28E6105C-5B35-48A9-A473-95A3E2BBB16C}" srcOrd="1" destOrd="0" presId="urn:microsoft.com/office/officeart/2008/layout/HorizontalMultiLevelHierarchy"/>
    <dgm:cxn modelId="{6A5002FA-CF40-4D1C-A724-AC1ABE0C8900}" type="presParOf" srcId="{28E6105C-5B35-48A9-A473-95A3E2BBB16C}" destId="{ECE3F419-AA70-4E06-A37A-9913FB82401F}" srcOrd="0" destOrd="0" presId="urn:microsoft.com/office/officeart/2008/layout/HorizontalMultiLevelHierarchy"/>
    <dgm:cxn modelId="{A3E98D00-ED2D-4357-B197-CA95FC885427}" type="presParOf" srcId="{28E6105C-5B35-48A9-A473-95A3E2BBB16C}" destId="{512E1907-A579-47EA-BF9B-33BFE9846D1F}" srcOrd="1" destOrd="0" presId="urn:microsoft.com/office/officeart/2008/layout/HorizontalMultiLevelHierarchy"/>
    <dgm:cxn modelId="{D273FFDE-18CD-416C-A95A-7E2BC1D06316}" type="presParOf" srcId="{74D04225-3FB1-4DCF-B517-5EE3BB6B206F}" destId="{D13AA416-1F03-49AC-B4DE-F146C2D7761E}" srcOrd="2" destOrd="0" presId="urn:microsoft.com/office/officeart/2008/layout/HorizontalMultiLevelHierarchy"/>
    <dgm:cxn modelId="{6001DF50-29C5-4AB8-89AB-A7784D90DDE8}" type="presParOf" srcId="{D13AA416-1F03-49AC-B4DE-F146C2D7761E}" destId="{A3EECCDE-2B58-407E-BECE-391DEDFD231D}" srcOrd="0" destOrd="0" presId="urn:microsoft.com/office/officeart/2008/layout/HorizontalMultiLevelHierarchy"/>
    <dgm:cxn modelId="{55DB2AFE-D103-4AB0-9F86-93C5960C8699}" type="presParOf" srcId="{74D04225-3FB1-4DCF-B517-5EE3BB6B206F}" destId="{2031DC12-67F9-42BB-8929-BB192C80C417}" srcOrd="3" destOrd="0" presId="urn:microsoft.com/office/officeart/2008/layout/HorizontalMultiLevelHierarchy"/>
    <dgm:cxn modelId="{E3FB7A90-E2E0-47CA-9232-0F2A8CBCDFB2}" type="presParOf" srcId="{2031DC12-67F9-42BB-8929-BB192C80C417}" destId="{3F626BFF-846A-4C26-8497-EB704C95C3D8}" srcOrd="0" destOrd="0" presId="urn:microsoft.com/office/officeart/2008/layout/HorizontalMultiLevelHierarchy"/>
    <dgm:cxn modelId="{866905DF-DCD0-4AE5-A03C-222338CC5A19}" type="presParOf" srcId="{2031DC12-67F9-42BB-8929-BB192C80C417}" destId="{4E9C9EB8-0729-49DE-AEE1-C2C539BA36F3}" srcOrd="1" destOrd="0" presId="urn:microsoft.com/office/officeart/2008/layout/HorizontalMultiLevelHierarchy"/>
    <dgm:cxn modelId="{0D715034-DABA-4365-ACEA-3C9D73A9B8A2}" type="presParOf" srcId="{4E9C9EB8-0729-49DE-AEE1-C2C539BA36F3}" destId="{2B82604F-959D-420A-8E7D-25FEBA4E8738}" srcOrd="0" destOrd="0" presId="urn:microsoft.com/office/officeart/2008/layout/HorizontalMultiLevelHierarchy"/>
    <dgm:cxn modelId="{8AA36C53-2120-484B-A4F9-9AE8DF326FCD}" type="presParOf" srcId="{2B82604F-959D-420A-8E7D-25FEBA4E8738}" destId="{74F6463C-7FDE-42B0-BE50-059F266AD6B6}" srcOrd="0" destOrd="0" presId="urn:microsoft.com/office/officeart/2008/layout/HorizontalMultiLevelHierarchy"/>
    <dgm:cxn modelId="{01F4CE98-3DDB-4171-9CF2-EB02D1B27714}" type="presParOf" srcId="{4E9C9EB8-0729-49DE-AEE1-C2C539BA36F3}" destId="{5BE023FF-C7AC-4544-99F9-DED20D733F12}" srcOrd="1" destOrd="0" presId="urn:microsoft.com/office/officeart/2008/layout/HorizontalMultiLevelHierarchy"/>
    <dgm:cxn modelId="{0C4CF6B6-CAED-4BB4-AF7A-5A5B4FE8DAA5}" type="presParOf" srcId="{5BE023FF-C7AC-4544-99F9-DED20D733F12}" destId="{B7B774DD-6FDA-49CE-A737-5E70F07B9CA4}" srcOrd="0" destOrd="0" presId="urn:microsoft.com/office/officeart/2008/layout/HorizontalMultiLevelHierarchy"/>
    <dgm:cxn modelId="{BDF04D31-A452-499C-B858-7C755C8E50A4}" type="presParOf" srcId="{5BE023FF-C7AC-4544-99F9-DED20D733F12}" destId="{619C8981-A21C-469B-914A-63E6EB081D82}" srcOrd="1" destOrd="0" presId="urn:microsoft.com/office/officeart/2008/layout/HorizontalMultiLevelHierarchy"/>
    <dgm:cxn modelId="{F33DD00E-B3A0-4086-BCE0-19419509003B}" type="presParOf" srcId="{4E9C9EB8-0729-49DE-AEE1-C2C539BA36F3}" destId="{A8502D5E-EB8C-42CF-AF88-AA74637E55A3}" srcOrd="2" destOrd="0" presId="urn:microsoft.com/office/officeart/2008/layout/HorizontalMultiLevelHierarchy"/>
    <dgm:cxn modelId="{9148E278-A1AF-4782-9BB5-BE992FC5D5A5}" type="presParOf" srcId="{A8502D5E-EB8C-42CF-AF88-AA74637E55A3}" destId="{B4A82583-685F-499F-846C-EFEB759C03CD}" srcOrd="0" destOrd="0" presId="urn:microsoft.com/office/officeart/2008/layout/HorizontalMultiLevelHierarchy"/>
    <dgm:cxn modelId="{1000FFEA-6A5D-486B-B8B6-5F02B04D16F8}" type="presParOf" srcId="{4E9C9EB8-0729-49DE-AEE1-C2C539BA36F3}" destId="{A06CF1C8-19A7-40CB-9C4E-87183BECE9D8}" srcOrd="3" destOrd="0" presId="urn:microsoft.com/office/officeart/2008/layout/HorizontalMultiLevelHierarchy"/>
    <dgm:cxn modelId="{CCCAEBC2-7204-4495-ACD0-717BBA81525C}" type="presParOf" srcId="{A06CF1C8-19A7-40CB-9C4E-87183BECE9D8}" destId="{113B8D1D-D8DE-4C75-A7E3-D119A486BE67}" srcOrd="0" destOrd="0" presId="urn:microsoft.com/office/officeart/2008/layout/HorizontalMultiLevelHierarchy"/>
    <dgm:cxn modelId="{5D398807-371A-43A7-90B1-91D667553D64}" type="presParOf" srcId="{A06CF1C8-19A7-40CB-9C4E-87183BECE9D8}" destId="{F2A3C7B1-C0EF-4888-AE33-C32CD1EEF6A7}" srcOrd="1" destOrd="0" presId="urn:microsoft.com/office/officeart/2008/layout/HorizontalMultiLevelHierarchy"/>
    <dgm:cxn modelId="{0D8DCC93-CAE8-42F2-95BD-1E1530907B41}" type="presParOf" srcId="{74D04225-3FB1-4DCF-B517-5EE3BB6B206F}" destId="{E09332F9-D833-4D44-9617-4123F1F88C20}" srcOrd="4" destOrd="0" presId="urn:microsoft.com/office/officeart/2008/layout/HorizontalMultiLevelHierarchy"/>
    <dgm:cxn modelId="{8464AF80-6FDC-41EE-8DFA-6D7B3FF770C2}" type="presParOf" srcId="{E09332F9-D833-4D44-9617-4123F1F88C20}" destId="{7DD01F2C-B174-4C93-A2C5-7352F09032F2}" srcOrd="0" destOrd="0" presId="urn:microsoft.com/office/officeart/2008/layout/HorizontalMultiLevelHierarchy"/>
    <dgm:cxn modelId="{77D1455F-1DF0-4750-A01A-790B74C48949}" type="presParOf" srcId="{74D04225-3FB1-4DCF-B517-5EE3BB6B206F}" destId="{A428D094-C12A-49C8-BEEF-55C4EA111124}" srcOrd="5" destOrd="0" presId="urn:microsoft.com/office/officeart/2008/layout/HorizontalMultiLevelHierarchy"/>
    <dgm:cxn modelId="{9598A84F-9E14-426B-BD23-EEA3822F184A}" type="presParOf" srcId="{A428D094-C12A-49C8-BEEF-55C4EA111124}" destId="{AAF28B0D-15E5-4783-8733-30439B9E202A}" srcOrd="0" destOrd="0" presId="urn:microsoft.com/office/officeart/2008/layout/HorizontalMultiLevelHierarchy"/>
    <dgm:cxn modelId="{B7650106-0409-4CE2-AD0D-7947C8532611}" type="presParOf" srcId="{A428D094-C12A-49C8-BEEF-55C4EA111124}" destId="{09AFEBCE-5B23-4EB4-824B-BB1FF70B0F1A}" srcOrd="1" destOrd="0" presId="urn:microsoft.com/office/officeart/2008/layout/HorizontalMultiLevelHierarchy"/>
    <dgm:cxn modelId="{9E14C7F7-69C6-4E63-9C32-28D391FCAA4F}" type="presParOf" srcId="{74D04225-3FB1-4DCF-B517-5EE3BB6B206F}" destId="{77E462D2-3D95-4521-9148-EDDD0C87401B}" srcOrd="6" destOrd="0" presId="urn:microsoft.com/office/officeart/2008/layout/HorizontalMultiLevelHierarchy"/>
    <dgm:cxn modelId="{F7CA72F9-2DEC-4AF9-876E-899BE52AE2E7}" type="presParOf" srcId="{77E462D2-3D95-4521-9148-EDDD0C87401B}" destId="{E63BE85D-F0C6-469D-B2E2-E8EF0A7D89F8}" srcOrd="0" destOrd="0" presId="urn:microsoft.com/office/officeart/2008/layout/HorizontalMultiLevelHierarchy"/>
    <dgm:cxn modelId="{874D438F-7BC6-4FDB-8D5C-BAB6F7A5E5EE}" type="presParOf" srcId="{74D04225-3FB1-4DCF-B517-5EE3BB6B206F}" destId="{126CC0FB-6C43-4E27-84C7-7E87A6B08654}" srcOrd="7" destOrd="0" presId="urn:microsoft.com/office/officeart/2008/layout/HorizontalMultiLevelHierarchy"/>
    <dgm:cxn modelId="{8FD64C90-6087-4AED-A4B8-20C67E0B8883}" type="presParOf" srcId="{126CC0FB-6C43-4E27-84C7-7E87A6B08654}" destId="{A03F34F8-B310-4391-BA02-9830E8571BEB}" srcOrd="0" destOrd="0" presId="urn:microsoft.com/office/officeart/2008/layout/HorizontalMultiLevelHierarchy"/>
    <dgm:cxn modelId="{0AED2CBC-2B19-485C-B3CE-85F3A9FC3E36}" type="presParOf" srcId="{126CC0FB-6C43-4E27-84C7-7E87A6B08654}" destId="{B48A7239-EFDF-4D6D-B2EE-3C9672AC3A0C}" srcOrd="1" destOrd="0" presId="urn:microsoft.com/office/officeart/2008/layout/HorizontalMultiLevelHierarchy"/>
    <dgm:cxn modelId="{19C5891B-8267-4A98-9386-96E87D2C6C13}" type="presParOf" srcId="{07541F64-4F82-4B1E-9F8D-AEB59136A198}" destId="{9C24316B-7601-4DF2-AD24-93AC0C999D3F}" srcOrd="2" destOrd="0" presId="urn:microsoft.com/office/officeart/2008/layout/HorizontalMultiLevelHierarchy"/>
    <dgm:cxn modelId="{746BFC1C-320C-4D80-AA02-E8369B8CFE77}" type="presParOf" srcId="{9C24316B-7601-4DF2-AD24-93AC0C999D3F}" destId="{2CA0325A-89E1-494A-B0D0-EE456FEBED63}" srcOrd="0" destOrd="0" presId="urn:microsoft.com/office/officeart/2008/layout/HorizontalMultiLevelHierarchy"/>
    <dgm:cxn modelId="{76BB62AD-AE51-4B9B-86C8-5775D6B9E538}" type="presParOf" srcId="{07541F64-4F82-4B1E-9F8D-AEB59136A198}" destId="{74FFC2CA-81D5-49B8-9668-B4B731DC20A3}" srcOrd="3" destOrd="0" presId="urn:microsoft.com/office/officeart/2008/layout/HorizontalMultiLevelHierarchy"/>
    <dgm:cxn modelId="{18479B80-9B82-491C-BE4F-633855EDCAFD}" type="presParOf" srcId="{74FFC2CA-81D5-49B8-9668-B4B731DC20A3}" destId="{C87E44EF-8065-4278-B666-C5C7FAEC7C5A}" srcOrd="0" destOrd="0" presId="urn:microsoft.com/office/officeart/2008/layout/HorizontalMultiLevelHierarchy"/>
    <dgm:cxn modelId="{E4518A6C-C7BE-490B-9933-6CFD5560DAE3}" type="presParOf" srcId="{74FFC2CA-81D5-49B8-9668-B4B731DC20A3}" destId="{C917ACA6-6173-4353-B34C-0851597E4762}" srcOrd="1" destOrd="0" presId="urn:microsoft.com/office/officeart/2008/layout/HorizontalMultiLevelHierarchy"/>
    <dgm:cxn modelId="{150BC723-854E-4568-8231-56B3E67C972F}" type="presParOf" srcId="{C917ACA6-6173-4353-B34C-0851597E4762}" destId="{587A0810-C9D5-410D-BB16-C3D3212386FF}" srcOrd="0" destOrd="0" presId="urn:microsoft.com/office/officeart/2008/layout/HorizontalMultiLevelHierarchy"/>
    <dgm:cxn modelId="{973B78D1-1B37-4286-B168-256FA6487B89}" type="presParOf" srcId="{587A0810-C9D5-410D-BB16-C3D3212386FF}" destId="{9630DA19-FD54-45C6-BA17-7B1E903DD88C}" srcOrd="0" destOrd="0" presId="urn:microsoft.com/office/officeart/2008/layout/HorizontalMultiLevelHierarchy"/>
    <dgm:cxn modelId="{3EAE3008-74C9-4473-92F2-C6D877A1792C}" type="presParOf" srcId="{C917ACA6-6173-4353-B34C-0851597E4762}" destId="{05C53DB9-06B9-4EF6-A6F0-F3AE606253DD}" srcOrd="1" destOrd="0" presId="urn:microsoft.com/office/officeart/2008/layout/HorizontalMultiLevelHierarchy"/>
    <dgm:cxn modelId="{CF4665E9-D336-49E6-8306-EE774D625C44}" type="presParOf" srcId="{05C53DB9-06B9-4EF6-A6F0-F3AE606253DD}" destId="{019E1E08-66EC-4E54-BB46-C58681CA7D03}" srcOrd="0" destOrd="0" presId="urn:microsoft.com/office/officeart/2008/layout/HorizontalMultiLevelHierarchy"/>
    <dgm:cxn modelId="{BDC4311A-65FF-42F8-ACE4-2CA472F88C21}" type="presParOf" srcId="{05C53DB9-06B9-4EF6-A6F0-F3AE606253DD}" destId="{46FABD94-AFD9-4E06-8266-97AD08F5BED4}" srcOrd="1" destOrd="0" presId="urn:microsoft.com/office/officeart/2008/layout/HorizontalMultiLevelHierarchy"/>
    <dgm:cxn modelId="{3B68EAB7-E9EC-42AF-924A-17CE74CF86CC}" type="presParOf" srcId="{C917ACA6-6173-4353-B34C-0851597E4762}" destId="{23FB666E-A670-441F-A89E-F2A04B5C21CB}" srcOrd="2" destOrd="0" presId="urn:microsoft.com/office/officeart/2008/layout/HorizontalMultiLevelHierarchy"/>
    <dgm:cxn modelId="{019C7B38-FA5D-41D7-9397-594F972E3D89}" type="presParOf" srcId="{23FB666E-A670-441F-A89E-F2A04B5C21CB}" destId="{F940889C-95AF-4CFA-92A5-ED0AD57B087A}" srcOrd="0" destOrd="0" presId="urn:microsoft.com/office/officeart/2008/layout/HorizontalMultiLevelHierarchy"/>
    <dgm:cxn modelId="{4E192324-0653-4392-B0B0-34D75E8EB05B}" type="presParOf" srcId="{C917ACA6-6173-4353-B34C-0851597E4762}" destId="{93E13303-018A-4719-8FD9-215277D0C7F1}" srcOrd="3" destOrd="0" presId="urn:microsoft.com/office/officeart/2008/layout/HorizontalMultiLevelHierarchy"/>
    <dgm:cxn modelId="{24650CB6-2685-4181-A192-F02B6FC3E8C7}" type="presParOf" srcId="{93E13303-018A-4719-8FD9-215277D0C7F1}" destId="{E4CF5036-9AC9-452A-8EB2-41761F3986EA}" srcOrd="0" destOrd="0" presId="urn:microsoft.com/office/officeart/2008/layout/HorizontalMultiLevelHierarchy"/>
    <dgm:cxn modelId="{413DB77D-A30D-4059-A9AB-00A7E2E69757}" type="presParOf" srcId="{93E13303-018A-4719-8FD9-215277D0C7F1}" destId="{547A7F6E-557C-45B8-AEA7-BEA91DCEEA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390B08-FA3D-4B71-A92C-9F06E5FB98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9AE50-BA58-4236-8D17-A96735A76727}">
      <dgm:prSet phldrT="[Текст]" custT="1"/>
      <dgm:spPr/>
      <dgm:t>
        <a:bodyPr/>
        <a:lstStyle/>
        <a:p>
          <a:r>
            <a:rPr lang="ru-RU" sz="1400" dirty="0"/>
            <a:t>Классификация страховки</a:t>
          </a:r>
        </a:p>
      </dgm:t>
    </dgm:pt>
    <dgm:pt modelId="{A0172CF8-2594-415E-9C10-04E6E8C778F5}" type="parTrans" cxnId="{21A85A52-BE87-45D1-873F-CDDDC32FC759}">
      <dgm:prSet/>
      <dgm:spPr/>
      <dgm:t>
        <a:bodyPr/>
        <a:lstStyle/>
        <a:p>
          <a:endParaRPr lang="ru-RU" sz="1400"/>
        </a:p>
      </dgm:t>
    </dgm:pt>
    <dgm:pt modelId="{B23587A8-9E0E-4105-85E0-C4FCA4720891}" type="sibTrans" cxnId="{21A85A52-BE87-45D1-873F-CDDDC32FC759}">
      <dgm:prSet/>
      <dgm:spPr/>
      <dgm:t>
        <a:bodyPr/>
        <a:lstStyle/>
        <a:p>
          <a:endParaRPr lang="ru-RU" sz="1400"/>
        </a:p>
      </dgm:t>
    </dgm:pt>
    <dgm:pt modelId="{FE6329CF-2DDD-4902-90B1-1263C9BF4B37}" type="asst">
      <dgm:prSet phldrT="[Текст]" custT="1"/>
      <dgm:spPr/>
      <dgm:t>
        <a:bodyPr/>
        <a:lstStyle/>
        <a:p>
          <a:r>
            <a:rPr lang="ru-RU" sz="1400" dirty="0"/>
            <a:t>Страховка</a:t>
          </a:r>
        </a:p>
      </dgm:t>
    </dgm:pt>
    <dgm:pt modelId="{C7668627-50EE-4A8F-A71A-CF3C1B326634}" type="parTrans" cxnId="{20B5EA74-4EBB-4108-A90C-31A0E9BA36F8}">
      <dgm:prSet custT="1"/>
      <dgm:spPr/>
      <dgm:t>
        <a:bodyPr/>
        <a:lstStyle/>
        <a:p>
          <a:endParaRPr lang="ru-RU" sz="1400"/>
        </a:p>
      </dgm:t>
    </dgm:pt>
    <dgm:pt modelId="{937B006E-7610-447A-BFB2-A1B900C75332}" type="sibTrans" cxnId="{20B5EA74-4EBB-4108-A90C-31A0E9BA36F8}">
      <dgm:prSet/>
      <dgm:spPr/>
      <dgm:t>
        <a:bodyPr/>
        <a:lstStyle/>
        <a:p>
          <a:endParaRPr lang="ru-RU" sz="1400"/>
        </a:p>
      </dgm:t>
    </dgm:pt>
    <dgm:pt modelId="{491CDD4B-4B3F-4DB0-AA94-B1F49F761D4A}">
      <dgm:prSet phldrT="[Текст]" custT="1"/>
      <dgm:spPr/>
      <dgm:t>
        <a:bodyPr/>
        <a:lstStyle/>
        <a:p>
          <a:r>
            <a:rPr lang="ru-RU" sz="1400" dirty="0" err="1"/>
            <a:t>Самостраховка</a:t>
          </a:r>
          <a:endParaRPr lang="ru-RU" sz="1400" dirty="0"/>
        </a:p>
      </dgm:t>
    </dgm:pt>
    <dgm:pt modelId="{CFE82848-3E93-4D1F-B62B-8FD0021A1338}" type="parTrans" cxnId="{CB5D76CC-4D03-42BF-BDF9-179B5C2DE781}">
      <dgm:prSet custT="1"/>
      <dgm:spPr/>
      <dgm:t>
        <a:bodyPr/>
        <a:lstStyle/>
        <a:p>
          <a:endParaRPr lang="ru-RU" sz="1400"/>
        </a:p>
      </dgm:t>
    </dgm:pt>
    <dgm:pt modelId="{CF667D22-AB5D-4B7B-A0A2-122A79D7A2EC}" type="sibTrans" cxnId="{CB5D76CC-4D03-42BF-BDF9-179B5C2DE781}">
      <dgm:prSet/>
      <dgm:spPr/>
      <dgm:t>
        <a:bodyPr/>
        <a:lstStyle/>
        <a:p>
          <a:endParaRPr lang="ru-RU" sz="1400"/>
        </a:p>
      </dgm:t>
    </dgm:pt>
    <dgm:pt modelId="{DB0F1FBD-23D8-4826-BE55-1942F0E77DEB}">
      <dgm:prSet custT="1"/>
      <dgm:spPr/>
      <dgm:t>
        <a:bodyPr/>
        <a:lstStyle/>
        <a:p>
          <a:r>
            <a:rPr lang="ru-RU" sz="1400" dirty="0"/>
            <a:t>Одновременная</a:t>
          </a:r>
        </a:p>
      </dgm:t>
    </dgm:pt>
    <dgm:pt modelId="{EB136C8E-FB5A-432C-A3A2-8AF9E2E0948E}" type="parTrans" cxnId="{53E54CCA-8F29-4428-ACA6-61A48482CEBC}">
      <dgm:prSet custT="1"/>
      <dgm:spPr/>
      <dgm:t>
        <a:bodyPr/>
        <a:lstStyle/>
        <a:p>
          <a:endParaRPr lang="ru-RU" sz="1400"/>
        </a:p>
      </dgm:t>
    </dgm:pt>
    <dgm:pt modelId="{36890A90-EF9C-40E4-AA11-876A56753210}" type="sibTrans" cxnId="{53E54CCA-8F29-4428-ACA6-61A48482CEBC}">
      <dgm:prSet/>
      <dgm:spPr/>
      <dgm:t>
        <a:bodyPr/>
        <a:lstStyle/>
        <a:p>
          <a:endParaRPr lang="ru-RU" sz="1400"/>
        </a:p>
      </dgm:t>
    </dgm:pt>
    <dgm:pt modelId="{D4ECDAB1-790E-49C1-978D-D37BCA4F273F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gm:t>
    </dgm:pt>
    <dgm:pt modelId="{5B62C510-13AE-470E-9B6A-E1B74A551D05}" type="parTrans" cxnId="{A9C06F3F-45D5-476E-A041-77D9495B4F4C}">
      <dgm:prSet custT="1"/>
      <dgm:spPr/>
      <dgm:t>
        <a:bodyPr/>
        <a:lstStyle/>
        <a:p>
          <a:endParaRPr lang="ru-RU" sz="1400"/>
        </a:p>
      </dgm:t>
    </dgm:pt>
    <dgm:pt modelId="{50E67336-22A4-4275-A3EF-46DF4F628B03}" type="sibTrans" cxnId="{A9C06F3F-45D5-476E-A041-77D9495B4F4C}">
      <dgm:prSet/>
      <dgm:spPr/>
      <dgm:t>
        <a:bodyPr/>
        <a:lstStyle/>
        <a:p>
          <a:endParaRPr lang="ru-RU" sz="1400"/>
        </a:p>
      </dgm:t>
    </dgm:pt>
    <dgm:pt modelId="{2C2584DD-3B99-4ED8-9806-C2F52591EF72}">
      <dgm:prSet custT="1"/>
      <dgm:spPr/>
      <dgm:t>
        <a:bodyPr/>
        <a:lstStyle/>
        <a:p>
          <a:r>
            <a:rPr lang="ru-RU" sz="1400" dirty="0"/>
            <a:t>Перильная</a:t>
          </a:r>
        </a:p>
      </dgm:t>
    </dgm:pt>
    <dgm:pt modelId="{15BCC5DD-EEE6-4B39-B4F4-C7D6B6471B8C}" type="parTrans" cxnId="{56443CA0-AA4F-4060-B741-7461ED9B9DEC}">
      <dgm:prSet custT="1"/>
      <dgm:spPr/>
      <dgm:t>
        <a:bodyPr/>
        <a:lstStyle/>
        <a:p>
          <a:endParaRPr lang="ru-RU" sz="1400"/>
        </a:p>
      </dgm:t>
    </dgm:pt>
    <dgm:pt modelId="{CA733BBB-FB0B-4B5F-8FFD-7351F9E29813}" type="sibTrans" cxnId="{56443CA0-AA4F-4060-B741-7461ED9B9DEC}">
      <dgm:prSet/>
      <dgm:spPr/>
      <dgm:t>
        <a:bodyPr/>
        <a:lstStyle/>
        <a:p>
          <a:endParaRPr lang="ru-RU" sz="1400"/>
        </a:p>
      </dgm:t>
    </dgm:pt>
    <dgm:pt modelId="{23B03BBE-77EE-4C3D-83BC-0AE33D72D238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gm:t>
    </dgm:pt>
    <dgm:pt modelId="{CF3C21DB-DF82-4AE5-9FE1-F1AABCF88B13}" type="parTrans" cxnId="{84C78DDF-7489-4624-8B1A-556BA31EC24B}">
      <dgm:prSet custT="1"/>
      <dgm:spPr/>
      <dgm:t>
        <a:bodyPr/>
        <a:lstStyle/>
        <a:p>
          <a:endParaRPr lang="ru-RU" sz="1400"/>
        </a:p>
      </dgm:t>
    </dgm:pt>
    <dgm:pt modelId="{A38BBEFE-7190-49E5-889B-AA578FBE5ED6}" type="sibTrans" cxnId="{84C78DDF-7489-4624-8B1A-556BA31EC24B}">
      <dgm:prSet/>
      <dgm:spPr/>
      <dgm:t>
        <a:bodyPr/>
        <a:lstStyle/>
        <a:p>
          <a:endParaRPr lang="ru-RU" sz="1400"/>
        </a:p>
      </dgm:t>
    </dgm:pt>
    <dgm:pt modelId="{A5651CC3-9B6D-473C-8234-13174616866B}">
      <dgm:prSet custT="1"/>
      <dgm:spPr/>
      <dgm:t>
        <a:bodyPr/>
        <a:lstStyle/>
        <a:p>
          <a:r>
            <a:rPr lang="ru-RU" sz="1400" dirty="0"/>
            <a:t>На станции</a:t>
          </a:r>
        </a:p>
      </dgm:t>
    </dgm:pt>
    <dgm:pt modelId="{D0FEA13E-6F32-43AA-B48F-FF62D8EE9A28}" type="parTrans" cxnId="{C5715852-70D1-4A3C-93BE-647ED0093A99}">
      <dgm:prSet custT="1"/>
      <dgm:spPr/>
      <dgm:t>
        <a:bodyPr/>
        <a:lstStyle/>
        <a:p>
          <a:endParaRPr lang="ru-RU" sz="1400"/>
        </a:p>
      </dgm:t>
    </dgm:pt>
    <dgm:pt modelId="{C8FAE74C-865F-41E5-B5EF-92CC4339D6B6}" type="sibTrans" cxnId="{C5715852-70D1-4A3C-93BE-647ED0093A99}">
      <dgm:prSet/>
      <dgm:spPr/>
      <dgm:t>
        <a:bodyPr/>
        <a:lstStyle/>
        <a:p>
          <a:endParaRPr lang="ru-RU" sz="1400"/>
        </a:p>
      </dgm:t>
    </dgm:pt>
    <dgm:pt modelId="{BE9BBF0E-D14A-40D5-B014-8E73EEC9D0BC}">
      <dgm:prSet custT="1"/>
      <dgm:spPr/>
      <dgm:t>
        <a:bodyPr/>
        <a:lstStyle/>
        <a:p>
          <a:r>
            <a:rPr lang="ru-RU" sz="1400" dirty="0"/>
            <a:t>В движении (ледорубом)</a:t>
          </a:r>
        </a:p>
      </dgm:t>
    </dgm:pt>
    <dgm:pt modelId="{5E3D9526-8222-4130-BA9B-06F0E6752585}" type="parTrans" cxnId="{947F29F4-D35B-4652-9894-9160C1C501FF}">
      <dgm:prSet custT="1"/>
      <dgm:spPr/>
      <dgm:t>
        <a:bodyPr/>
        <a:lstStyle/>
        <a:p>
          <a:endParaRPr lang="ru-RU" sz="1400"/>
        </a:p>
      </dgm:t>
    </dgm:pt>
    <dgm:pt modelId="{A6F92A27-38A7-4291-823D-0749340B9264}" type="sibTrans" cxnId="{947F29F4-D35B-4652-9894-9160C1C501FF}">
      <dgm:prSet/>
      <dgm:spPr/>
      <dgm:t>
        <a:bodyPr/>
        <a:lstStyle/>
        <a:p>
          <a:endParaRPr lang="ru-RU" sz="1400"/>
        </a:p>
      </dgm:t>
    </dgm:pt>
    <dgm:pt modelId="{0BB892A5-F5EC-4F67-AF52-97C5FFB10551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gm:t>
    </dgm:pt>
    <dgm:pt modelId="{9C6FB7C3-9417-4E4A-A4A3-1D7976CD9C8A}" type="parTrans" cxnId="{AE0E4E30-882B-46D6-8681-19849E4B843B}">
      <dgm:prSet custT="1"/>
      <dgm:spPr/>
      <dgm:t>
        <a:bodyPr/>
        <a:lstStyle/>
        <a:p>
          <a:endParaRPr lang="ru-RU" sz="1400"/>
        </a:p>
      </dgm:t>
    </dgm:pt>
    <dgm:pt modelId="{191C6406-16FA-4497-8E62-D231E8D0A260}" type="sibTrans" cxnId="{AE0E4E30-882B-46D6-8681-19849E4B843B}">
      <dgm:prSet/>
      <dgm:spPr/>
      <dgm:t>
        <a:bodyPr/>
        <a:lstStyle/>
        <a:p>
          <a:endParaRPr lang="ru-RU" sz="1400"/>
        </a:p>
      </dgm:t>
    </dgm:pt>
    <dgm:pt modelId="{AD7A90C3-56ED-4392-AE52-8A3E4FB85B14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gm:t>
    </dgm:pt>
    <dgm:pt modelId="{E899BD17-5C98-4D8D-B123-AF738E6AE832}" type="parTrans" cxnId="{45E59871-8A8C-4535-83E7-C134CB4FA438}">
      <dgm:prSet custT="1"/>
      <dgm:spPr/>
      <dgm:t>
        <a:bodyPr/>
        <a:lstStyle/>
        <a:p>
          <a:endParaRPr lang="ru-RU" sz="1400"/>
        </a:p>
      </dgm:t>
    </dgm:pt>
    <dgm:pt modelId="{F7FE317A-0CD5-40AB-A63B-8DA8A28E4247}" type="sibTrans" cxnId="{45E59871-8A8C-4535-83E7-C134CB4FA438}">
      <dgm:prSet/>
      <dgm:spPr/>
      <dgm:t>
        <a:bodyPr/>
        <a:lstStyle/>
        <a:p>
          <a:endParaRPr lang="ru-RU" sz="1400"/>
        </a:p>
      </dgm:t>
    </dgm:pt>
    <dgm:pt modelId="{ABEEDB01-603A-41F9-B886-E20C334F75B6}" type="pres">
      <dgm:prSet presAssocID="{88390B08-FA3D-4B71-A92C-9F06E5FB98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3815F-9A32-44D7-ABD6-92A3B8BD5576}" type="pres">
      <dgm:prSet presAssocID="{0F49AE50-BA58-4236-8D17-A96735A76727}" presName="root1" presStyleCnt="0"/>
      <dgm:spPr/>
    </dgm:pt>
    <dgm:pt modelId="{79B1437B-17C2-4B9C-B785-4DAE0F4F21B1}" type="pres">
      <dgm:prSet presAssocID="{0F49AE50-BA58-4236-8D17-A96735A76727}" presName="LevelOneTextNode" presStyleLbl="node0" presStyleIdx="0" presStyleCnt="1">
        <dgm:presLayoutVars>
          <dgm:chPref val="3"/>
        </dgm:presLayoutVars>
      </dgm:prSet>
      <dgm:spPr/>
    </dgm:pt>
    <dgm:pt modelId="{07541F64-4F82-4B1E-9F8D-AEB59136A198}" type="pres">
      <dgm:prSet presAssocID="{0F49AE50-BA58-4236-8D17-A96735A76727}" presName="level2hierChild" presStyleCnt="0"/>
      <dgm:spPr/>
    </dgm:pt>
    <dgm:pt modelId="{F675D7AD-B622-4220-9AD1-7C1B29030245}" type="pres">
      <dgm:prSet presAssocID="{C7668627-50EE-4A8F-A71A-CF3C1B326634}" presName="conn2-1" presStyleLbl="parChTrans1D2" presStyleIdx="0" presStyleCnt="2"/>
      <dgm:spPr/>
    </dgm:pt>
    <dgm:pt modelId="{9482D63D-BE9F-4F5E-A711-981407119128}" type="pres">
      <dgm:prSet presAssocID="{C7668627-50EE-4A8F-A71A-CF3C1B326634}" presName="connTx" presStyleLbl="parChTrans1D2" presStyleIdx="0" presStyleCnt="2"/>
      <dgm:spPr/>
    </dgm:pt>
    <dgm:pt modelId="{E13C4B80-6DD3-4606-9365-72735B442049}" type="pres">
      <dgm:prSet presAssocID="{FE6329CF-2DDD-4902-90B1-1263C9BF4B37}" presName="root2" presStyleCnt="0"/>
      <dgm:spPr/>
    </dgm:pt>
    <dgm:pt modelId="{BDC8FDB7-E335-492F-8ABF-7D22E8008217}" type="pres">
      <dgm:prSet presAssocID="{FE6329CF-2DDD-4902-90B1-1263C9BF4B37}" presName="LevelTwoTextNode" presStyleLbl="asst1" presStyleIdx="0" presStyleCnt="1">
        <dgm:presLayoutVars>
          <dgm:chPref val="3"/>
        </dgm:presLayoutVars>
      </dgm:prSet>
      <dgm:spPr/>
    </dgm:pt>
    <dgm:pt modelId="{74D04225-3FB1-4DCF-B517-5EE3BB6B206F}" type="pres">
      <dgm:prSet presAssocID="{FE6329CF-2DDD-4902-90B1-1263C9BF4B37}" presName="level3hierChild" presStyleCnt="0"/>
      <dgm:spPr/>
    </dgm:pt>
    <dgm:pt modelId="{E2F205AE-D9FC-4F01-9F51-018E158414B1}" type="pres">
      <dgm:prSet presAssocID="{EB136C8E-FB5A-432C-A3A2-8AF9E2E0948E}" presName="conn2-1" presStyleLbl="parChTrans1D3" presStyleIdx="0" presStyleCnt="6"/>
      <dgm:spPr/>
    </dgm:pt>
    <dgm:pt modelId="{F2866769-9CFC-4D20-93A6-05BFC1734D2E}" type="pres">
      <dgm:prSet presAssocID="{EB136C8E-FB5A-432C-A3A2-8AF9E2E0948E}" presName="connTx" presStyleLbl="parChTrans1D3" presStyleIdx="0" presStyleCnt="6"/>
      <dgm:spPr/>
    </dgm:pt>
    <dgm:pt modelId="{28E6105C-5B35-48A9-A473-95A3E2BBB16C}" type="pres">
      <dgm:prSet presAssocID="{DB0F1FBD-23D8-4826-BE55-1942F0E77DEB}" presName="root2" presStyleCnt="0"/>
      <dgm:spPr/>
    </dgm:pt>
    <dgm:pt modelId="{ECE3F419-AA70-4E06-A37A-9913FB82401F}" type="pres">
      <dgm:prSet presAssocID="{DB0F1FBD-23D8-4826-BE55-1942F0E77DEB}" presName="LevelTwoTextNode" presStyleLbl="node3" presStyleIdx="0" presStyleCnt="6">
        <dgm:presLayoutVars>
          <dgm:chPref val="3"/>
        </dgm:presLayoutVars>
      </dgm:prSet>
      <dgm:spPr/>
    </dgm:pt>
    <dgm:pt modelId="{512E1907-A579-47EA-BF9B-33BFE9846D1F}" type="pres">
      <dgm:prSet presAssocID="{DB0F1FBD-23D8-4826-BE55-1942F0E77DEB}" presName="level3hierChild" presStyleCnt="0"/>
      <dgm:spPr/>
    </dgm:pt>
    <dgm:pt modelId="{D13AA416-1F03-49AC-B4DE-F146C2D7761E}" type="pres">
      <dgm:prSet presAssocID="{5B62C510-13AE-470E-9B6A-E1B74A551D05}" presName="conn2-1" presStyleLbl="parChTrans1D3" presStyleIdx="1" presStyleCnt="6"/>
      <dgm:spPr/>
    </dgm:pt>
    <dgm:pt modelId="{A3EECCDE-2B58-407E-BECE-391DEDFD231D}" type="pres">
      <dgm:prSet presAssocID="{5B62C510-13AE-470E-9B6A-E1B74A551D05}" presName="connTx" presStyleLbl="parChTrans1D3" presStyleIdx="1" presStyleCnt="6"/>
      <dgm:spPr/>
    </dgm:pt>
    <dgm:pt modelId="{2031DC12-67F9-42BB-8929-BB192C80C417}" type="pres">
      <dgm:prSet presAssocID="{D4ECDAB1-790E-49C1-978D-D37BCA4F273F}" presName="root2" presStyleCnt="0"/>
      <dgm:spPr/>
    </dgm:pt>
    <dgm:pt modelId="{3F626BFF-846A-4C26-8497-EB704C95C3D8}" type="pres">
      <dgm:prSet presAssocID="{D4ECDAB1-790E-49C1-978D-D37BCA4F273F}" presName="LevelTwoTextNode" presStyleLbl="node3" presStyleIdx="1" presStyleCnt="6">
        <dgm:presLayoutVars>
          <dgm:chPref val="3"/>
        </dgm:presLayoutVars>
      </dgm:prSet>
      <dgm:spPr>
        <a:xfrm>
          <a:off x="3961536" y="900308"/>
          <a:ext cx="2322530" cy="708088"/>
        </a:xfrm>
        <a:prstGeom prst="rect">
          <a:avLst/>
        </a:prstGeom>
      </dgm:spPr>
    </dgm:pt>
    <dgm:pt modelId="{4E9C9EB8-0729-49DE-AEE1-C2C539BA36F3}" type="pres">
      <dgm:prSet presAssocID="{D4ECDAB1-790E-49C1-978D-D37BCA4F273F}" presName="level3hierChild" presStyleCnt="0"/>
      <dgm:spPr/>
    </dgm:pt>
    <dgm:pt modelId="{2B82604F-959D-420A-8E7D-25FEBA4E8738}" type="pres">
      <dgm:prSet presAssocID="{9C6FB7C3-9417-4E4A-A4A3-1D7976CD9C8A}" presName="conn2-1" presStyleLbl="parChTrans1D4" presStyleIdx="0" presStyleCnt="2"/>
      <dgm:spPr/>
    </dgm:pt>
    <dgm:pt modelId="{74F6463C-7FDE-42B0-BE50-059F266AD6B6}" type="pres">
      <dgm:prSet presAssocID="{9C6FB7C3-9417-4E4A-A4A3-1D7976CD9C8A}" presName="connTx" presStyleLbl="parChTrans1D4" presStyleIdx="0" presStyleCnt="2"/>
      <dgm:spPr/>
    </dgm:pt>
    <dgm:pt modelId="{5BE023FF-C7AC-4544-99F9-DED20D733F12}" type="pres">
      <dgm:prSet presAssocID="{0BB892A5-F5EC-4F67-AF52-97C5FFB10551}" presName="root2" presStyleCnt="0"/>
      <dgm:spPr/>
    </dgm:pt>
    <dgm:pt modelId="{B7B774DD-6FDA-49CE-A737-5E70F07B9CA4}" type="pres">
      <dgm:prSet presAssocID="{0BB892A5-F5EC-4F67-AF52-97C5FFB10551}" presName="LevelTwoTextNode" presStyleLbl="node4" presStyleIdx="0" presStyleCnt="2">
        <dgm:presLayoutVars>
          <dgm:chPref val="3"/>
        </dgm:presLayoutVars>
      </dgm:prSet>
      <dgm:spPr>
        <a:xfrm>
          <a:off x="6748572" y="457753"/>
          <a:ext cx="2322530" cy="708088"/>
        </a:xfrm>
        <a:prstGeom prst="rect">
          <a:avLst/>
        </a:prstGeom>
      </dgm:spPr>
    </dgm:pt>
    <dgm:pt modelId="{619C8981-A21C-469B-914A-63E6EB081D82}" type="pres">
      <dgm:prSet presAssocID="{0BB892A5-F5EC-4F67-AF52-97C5FFB10551}" presName="level3hierChild" presStyleCnt="0"/>
      <dgm:spPr/>
    </dgm:pt>
    <dgm:pt modelId="{A8502D5E-EB8C-42CF-AF88-AA74637E55A3}" type="pres">
      <dgm:prSet presAssocID="{E899BD17-5C98-4D8D-B123-AF738E6AE832}" presName="conn2-1" presStyleLbl="parChTrans1D4" presStyleIdx="1" presStyleCnt="2"/>
      <dgm:spPr/>
    </dgm:pt>
    <dgm:pt modelId="{B4A82583-685F-499F-846C-EFEB759C03CD}" type="pres">
      <dgm:prSet presAssocID="{E899BD17-5C98-4D8D-B123-AF738E6AE832}" presName="connTx" presStyleLbl="parChTrans1D4" presStyleIdx="1" presStyleCnt="2"/>
      <dgm:spPr/>
    </dgm:pt>
    <dgm:pt modelId="{A06CF1C8-19A7-40CB-9C4E-87183BECE9D8}" type="pres">
      <dgm:prSet presAssocID="{AD7A90C3-56ED-4392-AE52-8A3E4FB85B14}" presName="root2" presStyleCnt="0"/>
      <dgm:spPr/>
    </dgm:pt>
    <dgm:pt modelId="{113B8D1D-D8DE-4C75-A7E3-D119A486BE67}" type="pres">
      <dgm:prSet presAssocID="{AD7A90C3-56ED-4392-AE52-8A3E4FB85B14}" presName="LevelTwoTextNode" presStyleLbl="node4" presStyleIdx="1" presStyleCnt="2">
        <dgm:presLayoutVars>
          <dgm:chPref val="3"/>
        </dgm:presLayoutVars>
      </dgm:prSet>
      <dgm:spPr>
        <a:xfrm>
          <a:off x="6748572" y="1342864"/>
          <a:ext cx="2322530" cy="708088"/>
        </a:xfrm>
        <a:prstGeom prst="rect">
          <a:avLst/>
        </a:prstGeom>
      </dgm:spPr>
    </dgm:pt>
    <dgm:pt modelId="{F2A3C7B1-C0EF-4888-AE33-C32CD1EEF6A7}" type="pres">
      <dgm:prSet presAssocID="{AD7A90C3-56ED-4392-AE52-8A3E4FB85B14}" presName="level3hierChild" presStyleCnt="0"/>
      <dgm:spPr/>
    </dgm:pt>
    <dgm:pt modelId="{E09332F9-D833-4D44-9617-4123F1F88C20}" type="pres">
      <dgm:prSet presAssocID="{15BCC5DD-EEE6-4B39-B4F4-C7D6B6471B8C}" presName="conn2-1" presStyleLbl="parChTrans1D3" presStyleIdx="2" presStyleCnt="6"/>
      <dgm:spPr/>
    </dgm:pt>
    <dgm:pt modelId="{7DD01F2C-B174-4C93-A2C5-7352F09032F2}" type="pres">
      <dgm:prSet presAssocID="{15BCC5DD-EEE6-4B39-B4F4-C7D6B6471B8C}" presName="connTx" presStyleLbl="parChTrans1D3" presStyleIdx="2" presStyleCnt="6"/>
      <dgm:spPr/>
    </dgm:pt>
    <dgm:pt modelId="{A428D094-C12A-49C8-BEEF-55C4EA111124}" type="pres">
      <dgm:prSet presAssocID="{2C2584DD-3B99-4ED8-9806-C2F52591EF72}" presName="root2" presStyleCnt="0"/>
      <dgm:spPr/>
    </dgm:pt>
    <dgm:pt modelId="{AAF28B0D-15E5-4783-8733-30439B9E202A}" type="pres">
      <dgm:prSet presAssocID="{2C2584DD-3B99-4ED8-9806-C2F52591EF72}" presName="LevelTwoTextNode" presStyleLbl="node3" presStyleIdx="2" presStyleCnt="6">
        <dgm:presLayoutVars>
          <dgm:chPref val="3"/>
        </dgm:presLayoutVars>
      </dgm:prSet>
      <dgm:spPr/>
    </dgm:pt>
    <dgm:pt modelId="{09AFEBCE-5B23-4EB4-824B-BB1FF70B0F1A}" type="pres">
      <dgm:prSet presAssocID="{2C2584DD-3B99-4ED8-9806-C2F52591EF72}" presName="level3hierChild" presStyleCnt="0"/>
      <dgm:spPr/>
    </dgm:pt>
    <dgm:pt modelId="{77E462D2-3D95-4521-9148-EDDD0C87401B}" type="pres">
      <dgm:prSet presAssocID="{CF3C21DB-DF82-4AE5-9FE1-F1AABCF88B13}" presName="conn2-1" presStyleLbl="parChTrans1D3" presStyleIdx="3" presStyleCnt="6"/>
      <dgm:spPr/>
    </dgm:pt>
    <dgm:pt modelId="{E63BE85D-F0C6-469D-B2E2-E8EF0A7D89F8}" type="pres">
      <dgm:prSet presAssocID="{CF3C21DB-DF82-4AE5-9FE1-F1AABCF88B13}" presName="connTx" presStyleLbl="parChTrans1D3" presStyleIdx="3" presStyleCnt="6"/>
      <dgm:spPr/>
    </dgm:pt>
    <dgm:pt modelId="{126CC0FB-6C43-4E27-84C7-7E87A6B08654}" type="pres">
      <dgm:prSet presAssocID="{23B03BBE-77EE-4C3D-83BC-0AE33D72D238}" presName="root2" presStyleCnt="0"/>
      <dgm:spPr/>
    </dgm:pt>
    <dgm:pt modelId="{A03F34F8-B310-4391-BA02-9830E8571BEB}" type="pres">
      <dgm:prSet presAssocID="{23B03BBE-77EE-4C3D-83BC-0AE33D72D238}" presName="LevelTwoTextNode" presStyleLbl="node3" presStyleIdx="3" presStyleCnt="6">
        <dgm:presLayoutVars>
          <dgm:chPref val="3"/>
        </dgm:presLayoutVars>
      </dgm:prSet>
      <dgm:spPr>
        <a:xfrm>
          <a:off x="3961536" y="2670530"/>
          <a:ext cx="2322530" cy="708088"/>
        </a:xfrm>
        <a:prstGeom prst="rect">
          <a:avLst/>
        </a:prstGeom>
      </dgm:spPr>
    </dgm:pt>
    <dgm:pt modelId="{B48A7239-EFDF-4D6D-B2EE-3C9672AC3A0C}" type="pres">
      <dgm:prSet presAssocID="{23B03BBE-77EE-4C3D-83BC-0AE33D72D238}" presName="level3hierChild" presStyleCnt="0"/>
      <dgm:spPr/>
    </dgm:pt>
    <dgm:pt modelId="{9C24316B-7601-4DF2-AD24-93AC0C999D3F}" type="pres">
      <dgm:prSet presAssocID="{CFE82848-3E93-4D1F-B62B-8FD0021A1338}" presName="conn2-1" presStyleLbl="parChTrans1D2" presStyleIdx="1" presStyleCnt="2"/>
      <dgm:spPr/>
    </dgm:pt>
    <dgm:pt modelId="{2CA0325A-89E1-494A-B0D0-EE456FEBED63}" type="pres">
      <dgm:prSet presAssocID="{CFE82848-3E93-4D1F-B62B-8FD0021A1338}" presName="connTx" presStyleLbl="parChTrans1D2" presStyleIdx="1" presStyleCnt="2"/>
      <dgm:spPr/>
    </dgm:pt>
    <dgm:pt modelId="{74FFC2CA-81D5-49B8-9668-B4B731DC20A3}" type="pres">
      <dgm:prSet presAssocID="{491CDD4B-4B3F-4DB0-AA94-B1F49F761D4A}" presName="root2" presStyleCnt="0"/>
      <dgm:spPr/>
    </dgm:pt>
    <dgm:pt modelId="{C87E44EF-8065-4278-B666-C5C7FAEC7C5A}" type="pres">
      <dgm:prSet presAssocID="{491CDD4B-4B3F-4DB0-AA94-B1F49F761D4A}" presName="LevelTwoTextNode" presStyleLbl="node2" presStyleIdx="0" presStyleCnt="1">
        <dgm:presLayoutVars>
          <dgm:chPref val="3"/>
        </dgm:presLayoutVars>
      </dgm:prSet>
      <dgm:spPr/>
    </dgm:pt>
    <dgm:pt modelId="{C917ACA6-6173-4353-B34C-0851597E4762}" type="pres">
      <dgm:prSet presAssocID="{491CDD4B-4B3F-4DB0-AA94-B1F49F761D4A}" presName="level3hierChild" presStyleCnt="0"/>
      <dgm:spPr/>
    </dgm:pt>
    <dgm:pt modelId="{587A0810-C9D5-410D-BB16-C3D3212386FF}" type="pres">
      <dgm:prSet presAssocID="{D0FEA13E-6F32-43AA-B48F-FF62D8EE9A28}" presName="conn2-1" presStyleLbl="parChTrans1D3" presStyleIdx="4" presStyleCnt="6"/>
      <dgm:spPr/>
    </dgm:pt>
    <dgm:pt modelId="{9630DA19-FD54-45C6-BA17-7B1E903DD88C}" type="pres">
      <dgm:prSet presAssocID="{D0FEA13E-6F32-43AA-B48F-FF62D8EE9A28}" presName="connTx" presStyleLbl="parChTrans1D3" presStyleIdx="4" presStyleCnt="6"/>
      <dgm:spPr/>
    </dgm:pt>
    <dgm:pt modelId="{05C53DB9-06B9-4EF6-A6F0-F3AE606253DD}" type="pres">
      <dgm:prSet presAssocID="{A5651CC3-9B6D-473C-8234-13174616866B}" presName="root2" presStyleCnt="0"/>
      <dgm:spPr/>
    </dgm:pt>
    <dgm:pt modelId="{019E1E08-66EC-4E54-BB46-C58681CA7D03}" type="pres">
      <dgm:prSet presAssocID="{A5651CC3-9B6D-473C-8234-13174616866B}" presName="LevelTwoTextNode" presStyleLbl="node3" presStyleIdx="4" presStyleCnt="6">
        <dgm:presLayoutVars>
          <dgm:chPref val="3"/>
        </dgm:presLayoutVars>
      </dgm:prSet>
      <dgm:spPr/>
    </dgm:pt>
    <dgm:pt modelId="{46FABD94-AFD9-4E06-8266-97AD08F5BED4}" type="pres">
      <dgm:prSet presAssocID="{A5651CC3-9B6D-473C-8234-13174616866B}" presName="level3hierChild" presStyleCnt="0"/>
      <dgm:spPr/>
    </dgm:pt>
    <dgm:pt modelId="{23FB666E-A670-441F-A89E-F2A04B5C21CB}" type="pres">
      <dgm:prSet presAssocID="{5E3D9526-8222-4130-BA9B-06F0E6752585}" presName="conn2-1" presStyleLbl="parChTrans1D3" presStyleIdx="5" presStyleCnt="6"/>
      <dgm:spPr/>
    </dgm:pt>
    <dgm:pt modelId="{F940889C-95AF-4CFA-92A5-ED0AD57B087A}" type="pres">
      <dgm:prSet presAssocID="{5E3D9526-8222-4130-BA9B-06F0E6752585}" presName="connTx" presStyleLbl="parChTrans1D3" presStyleIdx="5" presStyleCnt="6"/>
      <dgm:spPr/>
    </dgm:pt>
    <dgm:pt modelId="{93E13303-018A-4719-8FD9-215277D0C7F1}" type="pres">
      <dgm:prSet presAssocID="{BE9BBF0E-D14A-40D5-B014-8E73EEC9D0BC}" presName="root2" presStyleCnt="0"/>
      <dgm:spPr/>
    </dgm:pt>
    <dgm:pt modelId="{E4CF5036-9AC9-452A-8EB2-41761F3986EA}" type="pres">
      <dgm:prSet presAssocID="{BE9BBF0E-D14A-40D5-B014-8E73EEC9D0BC}" presName="LevelTwoTextNode" presStyleLbl="node3" presStyleIdx="5" presStyleCnt="6">
        <dgm:presLayoutVars>
          <dgm:chPref val="3"/>
        </dgm:presLayoutVars>
      </dgm:prSet>
      <dgm:spPr/>
    </dgm:pt>
    <dgm:pt modelId="{547A7F6E-557C-45B8-AEA7-BEA91DCEEA59}" type="pres">
      <dgm:prSet presAssocID="{BE9BBF0E-D14A-40D5-B014-8E73EEC9D0BC}" presName="level3hierChild" presStyleCnt="0"/>
      <dgm:spPr/>
    </dgm:pt>
  </dgm:ptLst>
  <dgm:cxnLst>
    <dgm:cxn modelId="{C860910F-0404-4E79-9F7B-DBC29CC8D263}" type="presOf" srcId="{D0FEA13E-6F32-43AA-B48F-FF62D8EE9A28}" destId="{587A0810-C9D5-410D-BB16-C3D3212386FF}" srcOrd="0" destOrd="0" presId="urn:microsoft.com/office/officeart/2008/layout/HorizontalMultiLevelHierarchy"/>
    <dgm:cxn modelId="{E3093012-9BDE-4353-B95B-B6C157B3A456}" type="presOf" srcId="{EB136C8E-FB5A-432C-A3A2-8AF9E2E0948E}" destId="{F2866769-9CFC-4D20-93A6-05BFC1734D2E}" srcOrd="1" destOrd="0" presId="urn:microsoft.com/office/officeart/2008/layout/HorizontalMultiLevelHierarchy"/>
    <dgm:cxn modelId="{79BA0720-D494-4875-A464-24856B8E3565}" type="presOf" srcId="{5E3D9526-8222-4130-BA9B-06F0E6752585}" destId="{F940889C-95AF-4CFA-92A5-ED0AD57B087A}" srcOrd="1" destOrd="0" presId="urn:microsoft.com/office/officeart/2008/layout/HorizontalMultiLevelHierarchy"/>
    <dgm:cxn modelId="{5730922B-8514-4390-B166-3C6B62562839}" type="presOf" srcId="{CF3C21DB-DF82-4AE5-9FE1-F1AABCF88B13}" destId="{E63BE85D-F0C6-469D-B2E2-E8EF0A7D89F8}" srcOrd="1" destOrd="0" presId="urn:microsoft.com/office/officeart/2008/layout/HorizontalMultiLevelHierarchy"/>
    <dgm:cxn modelId="{AE0E4E30-882B-46D6-8681-19849E4B843B}" srcId="{D4ECDAB1-790E-49C1-978D-D37BCA4F273F}" destId="{0BB892A5-F5EC-4F67-AF52-97C5FFB10551}" srcOrd="0" destOrd="0" parTransId="{9C6FB7C3-9417-4E4A-A4A3-1D7976CD9C8A}" sibTransId="{191C6406-16FA-4497-8E62-D231E8D0A260}"/>
    <dgm:cxn modelId="{2A11AF34-D175-4B0D-A136-D08D63A405D0}" type="presOf" srcId="{C7668627-50EE-4A8F-A71A-CF3C1B326634}" destId="{F675D7AD-B622-4220-9AD1-7C1B29030245}" srcOrd="0" destOrd="0" presId="urn:microsoft.com/office/officeart/2008/layout/HorizontalMultiLevelHierarchy"/>
    <dgm:cxn modelId="{D3BB9039-0FED-4575-9EB8-926C38D2502F}" type="presOf" srcId="{0BB892A5-F5EC-4F67-AF52-97C5FFB10551}" destId="{B7B774DD-6FDA-49CE-A737-5E70F07B9CA4}" srcOrd="0" destOrd="0" presId="urn:microsoft.com/office/officeart/2008/layout/HorizontalMultiLevelHierarchy"/>
    <dgm:cxn modelId="{A9C06F3F-45D5-476E-A041-77D9495B4F4C}" srcId="{FE6329CF-2DDD-4902-90B1-1263C9BF4B37}" destId="{D4ECDAB1-790E-49C1-978D-D37BCA4F273F}" srcOrd="1" destOrd="0" parTransId="{5B62C510-13AE-470E-9B6A-E1B74A551D05}" sibTransId="{50E67336-22A4-4275-A3EF-46DF4F628B03}"/>
    <dgm:cxn modelId="{B599F065-8830-4A00-80B5-640B8B26AD20}" type="presOf" srcId="{23B03BBE-77EE-4C3D-83BC-0AE33D72D238}" destId="{A03F34F8-B310-4391-BA02-9830E8571BEB}" srcOrd="0" destOrd="0" presId="urn:microsoft.com/office/officeart/2008/layout/HorizontalMultiLevelHierarchy"/>
    <dgm:cxn modelId="{A221AB47-10ED-4328-A9AE-27F8A9CD4115}" type="presOf" srcId="{9C6FB7C3-9417-4E4A-A4A3-1D7976CD9C8A}" destId="{2B82604F-959D-420A-8E7D-25FEBA4E8738}" srcOrd="0" destOrd="0" presId="urn:microsoft.com/office/officeart/2008/layout/HorizontalMultiLevelHierarchy"/>
    <dgm:cxn modelId="{A053E169-30AB-473D-B2A4-867D20BF029A}" type="presOf" srcId="{15BCC5DD-EEE6-4B39-B4F4-C7D6B6471B8C}" destId="{E09332F9-D833-4D44-9617-4123F1F88C20}" srcOrd="0" destOrd="0" presId="urn:microsoft.com/office/officeart/2008/layout/HorizontalMultiLevelHierarchy"/>
    <dgm:cxn modelId="{4E8CE44C-D189-4EB6-B440-6FB5589D12E9}" type="presOf" srcId="{CFE82848-3E93-4D1F-B62B-8FD0021A1338}" destId="{9C24316B-7601-4DF2-AD24-93AC0C999D3F}" srcOrd="0" destOrd="0" presId="urn:microsoft.com/office/officeart/2008/layout/HorizontalMultiLevelHierarchy"/>
    <dgm:cxn modelId="{45E59871-8A8C-4535-83E7-C134CB4FA438}" srcId="{D4ECDAB1-790E-49C1-978D-D37BCA4F273F}" destId="{AD7A90C3-56ED-4392-AE52-8A3E4FB85B14}" srcOrd="1" destOrd="0" parTransId="{E899BD17-5C98-4D8D-B123-AF738E6AE832}" sibTransId="{F7FE317A-0CD5-40AB-A63B-8DA8A28E4247}"/>
    <dgm:cxn modelId="{7D676952-A5D1-4C48-9537-515E67094FD8}" type="presOf" srcId="{BE9BBF0E-D14A-40D5-B014-8E73EEC9D0BC}" destId="{E4CF5036-9AC9-452A-8EB2-41761F3986EA}" srcOrd="0" destOrd="0" presId="urn:microsoft.com/office/officeart/2008/layout/HorizontalMultiLevelHierarchy"/>
    <dgm:cxn modelId="{2A164F52-B0EC-4970-B0B3-5FE65E856933}" type="presOf" srcId="{E899BD17-5C98-4D8D-B123-AF738E6AE832}" destId="{B4A82583-685F-499F-846C-EFEB759C03CD}" srcOrd="1" destOrd="0" presId="urn:microsoft.com/office/officeart/2008/layout/HorizontalMultiLevelHierarchy"/>
    <dgm:cxn modelId="{C5715852-70D1-4A3C-93BE-647ED0093A99}" srcId="{491CDD4B-4B3F-4DB0-AA94-B1F49F761D4A}" destId="{A5651CC3-9B6D-473C-8234-13174616866B}" srcOrd="0" destOrd="0" parTransId="{D0FEA13E-6F32-43AA-B48F-FF62D8EE9A28}" sibTransId="{C8FAE74C-865F-41E5-B5EF-92CC4339D6B6}"/>
    <dgm:cxn modelId="{21A85A52-BE87-45D1-873F-CDDDC32FC759}" srcId="{88390B08-FA3D-4B71-A92C-9F06E5FB98DA}" destId="{0F49AE50-BA58-4236-8D17-A96735A76727}" srcOrd="0" destOrd="0" parTransId="{A0172CF8-2594-415E-9C10-04E6E8C778F5}" sibTransId="{B23587A8-9E0E-4105-85E0-C4FCA4720891}"/>
    <dgm:cxn modelId="{306FA154-8FAF-4DED-9EEA-345A9E197783}" type="presOf" srcId="{AD7A90C3-56ED-4392-AE52-8A3E4FB85B14}" destId="{113B8D1D-D8DE-4C75-A7E3-D119A486BE67}" srcOrd="0" destOrd="0" presId="urn:microsoft.com/office/officeart/2008/layout/HorizontalMultiLevelHierarchy"/>
    <dgm:cxn modelId="{20B5EA74-4EBB-4108-A90C-31A0E9BA36F8}" srcId="{0F49AE50-BA58-4236-8D17-A96735A76727}" destId="{FE6329CF-2DDD-4902-90B1-1263C9BF4B37}" srcOrd="0" destOrd="0" parTransId="{C7668627-50EE-4A8F-A71A-CF3C1B326634}" sibTransId="{937B006E-7610-447A-BFB2-A1B900C75332}"/>
    <dgm:cxn modelId="{40CCFA75-2070-41B4-A1F6-52E79D1C2CA5}" type="presOf" srcId="{15BCC5DD-EEE6-4B39-B4F4-C7D6B6471B8C}" destId="{7DD01F2C-B174-4C93-A2C5-7352F09032F2}" srcOrd="1" destOrd="0" presId="urn:microsoft.com/office/officeart/2008/layout/HorizontalMultiLevelHierarchy"/>
    <dgm:cxn modelId="{264F557E-C4E4-4E24-B6C3-443BAC6D9A57}" type="presOf" srcId="{DB0F1FBD-23D8-4826-BE55-1942F0E77DEB}" destId="{ECE3F419-AA70-4E06-A37A-9913FB82401F}" srcOrd="0" destOrd="0" presId="urn:microsoft.com/office/officeart/2008/layout/HorizontalMultiLevelHierarchy"/>
    <dgm:cxn modelId="{EB9F9C85-2B08-4E40-B6AC-CDDEBC78FAD9}" type="presOf" srcId="{CFE82848-3E93-4D1F-B62B-8FD0021A1338}" destId="{2CA0325A-89E1-494A-B0D0-EE456FEBED63}" srcOrd="1" destOrd="0" presId="urn:microsoft.com/office/officeart/2008/layout/HorizontalMultiLevelHierarchy"/>
    <dgm:cxn modelId="{0B6BFA8A-7123-4C53-893F-85DAEBF0C0FD}" type="presOf" srcId="{2C2584DD-3B99-4ED8-9806-C2F52591EF72}" destId="{AAF28B0D-15E5-4783-8733-30439B9E202A}" srcOrd="0" destOrd="0" presId="urn:microsoft.com/office/officeart/2008/layout/HorizontalMultiLevelHierarchy"/>
    <dgm:cxn modelId="{E871B495-DD60-4765-83C4-F087155EB093}" type="presOf" srcId="{9C6FB7C3-9417-4E4A-A4A3-1D7976CD9C8A}" destId="{74F6463C-7FDE-42B0-BE50-059F266AD6B6}" srcOrd="1" destOrd="0" presId="urn:microsoft.com/office/officeart/2008/layout/HorizontalMultiLevelHierarchy"/>
    <dgm:cxn modelId="{56443CA0-AA4F-4060-B741-7461ED9B9DEC}" srcId="{FE6329CF-2DDD-4902-90B1-1263C9BF4B37}" destId="{2C2584DD-3B99-4ED8-9806-C2F52591EF72}" srcOrd="2" destOrd="0" parTransId="{15BCC5DD-EEE6-4B39-B4F4-C7D6B6471B8C}" sibTransId="{CA733BBB-FB0B-4B5F-8FFD-7351F9E29813}"/>
    <dgm:cxn modelId="{0E3FE3A2-8E25-4B12-9101-606292BE42BB}" type="presOf" srcId="{CF3C21DB-DF82-4AE5-9FE1-F1AABCF88B13}" destId="{77E462D2-3D95-4521-9148-EDDD0C87401B}" srcOrd="0" destOrd="0" presId="urn:microsoft.com/office/officeart/2008/layout/HorizontalMultiLevelHierarchy"/>
    <dgm:cxn modelId="{836EEBA5-63AC-4085-9623-0CA8D8EB567D}" type="presOf" srcId="{C7668627-50EE-4A8F-A71A-CF3C1B326634}" destId="{9482D63D-BE9F-4F5E-A711-981407119128}" srcOrd="1" destOrd="0" presId="urn:microsoft.com/office/officeart/2008/layout/HorizontalMultiLevelHierarchy"/>
    <dgm:cxn modelId="{0FF609B4-A88A-4B5A-B23C-79EA7F5A5CD4}" type="presOf" srcId="{5B62C510-13AE-470E-9B6A-E1B74A551D05}" destId="{A3EECCDE-2B58-407E-BECE-391DEDFD231D}" srcOrd="1" destOrd="0" presId="urn:microsoft.com/office/officeart/2008/layout/HorizontalMultiLevelHierarchy"/>
    <dgm:cxn modelId="{D44B10BA-E4B2-4C0D-A903-4013F13D1CDA}" type="presOf" srcId="{E899BD17-5C98-4D8D-B123-AF738E6AE832}" destId="{A8502D5E-EB8C-42CF-AF88-AA74637E55A3}" srcOrd="0" destOrd="0" presId="urn:microsoft.com/office/officeart/2008/layout/HorizontalMultiLevelHierarchy"/>
    <dgm:cxn modelId="{5D0316BF-F81E-4D3A-91A8-6D803E46CFC4}" type="presOf" srcId="{88390B08-FA3D-4B71-A92C-9F06E5FB98DA}" destId="{ABEEDB01-603A-41F9-B886-E20C334F75B6}" srcOrd="0" destOrd="0" presId="urn:microsoft.com/office/officeart/2008/layout/HorizontalMultiLevelHierarchy"/>
    <dgm:cxn modelId="{04A463C1-D7AA-4103-B650-324C19445545}" type="presOf" srcId="{491CDD4B-4B3F-4DB0-AA94-B1F49F761D4A}" destId="{C87E44EF-8065-4278-B666-C5C7FAEC7C5A}" srcOrd="0" destOrd="0" presId="urn:microsoft.com/office/officeart/2008/layout/HorizontalMultiLevelHierarchy"/>
    <dgm:cxn modelId="{EEA1D8C4-EAC4-4FFA-AC9C-0214D89254DA}" type="presOf" srcId="{FE6329CF-2DDD-4902-90B1-1263C9BF4B37}" destId="{BDC8FDB7-E335-492F-8ABF-7D22E8008217}" srcOrd="0" destOrd="0" presId="urn:microsoft.com/office/officeart/2008/layout/HorizontalMultiLevelHierarchy"/>
    <dgm:cxn modelId="{80D8A4C9-B290-4DAD-8B6A-E1BB2477FB21}" type="presOf" srcId="{A5651CC3-9B6D-473C-8234-13174616866B}" destId="{019E1E08-66EC-4E54-BB46-C58681CA7D03}" srcOrd="0" destOrd="0" presId="urn:microsoft.com/office/officeart/2008/layout/HorizontalMultiLevelHierarchy"/>
    <dgm:cxn modelId="{53E54CCA-8F29-4428-ACA6-61A48482CEBC}" srcId="{FE6329CF-2DDD-4902-90B1-1263C9BF4B37}" destId="{DB0F1FBD-23D8-4826-BE55-1942F0E77DEB}" srcOrd="0" destOrd="0" parTransId="{EB136C8E-FB5A-432C-A3A2-8AF9E2E0948E}" sibTransId="{36890A90-EF9C-40E4-AA11-876A56753210}"/>
    <dgm:cxn modelId="{CB5D76CC-4D03-42BF-BDF9-179B5C2DE781}" srcId="{0F49AE50-BA58-4236-8D17-A96735A76727}" destId="{491CDD4B-4B3F-4DB0-AA94-B1F49F761D4A}" srcOrd="1" destOrd="0" parTransId="{CFE82848-3E93-4D1F-B62B-8FD0021A1338}" sibTransId="{CF667D22-AB5D-4B7B-A0A2-122A79D7A2EC}"/>
    <dgm:cxn modelId="{FFFDB2D1-02B8-462A-A789-A34A7F8EC956}" type="presOf" srcId="{D0FEA13E-6F32-43AA-B48F-FF62D8EE9A28}" destId="{9630DA19-FD54-45C6-BA17-7B1E903DD88C}" srcOrd="1" destOrd="0" presId="urn:microsoft.com/office/officeart/2008/layout/HorizontalMultiLevelHierarchy"/>
    <dgm:cxn modelId="{84C78DDF-7489-4624-8B1A-556BA31EC24B}" srcId="{FE6329CF-2DDD-4902-90B1-1263C9BF4B37}" destId="{23B03BBE-77EE-4C3D-83BC-0AE33D72D238}" srcOrd="3" destOrd="0" parTransId="{CF3C21DB-DF82-4AE5-9FE1-F1AABCF88B13}" sibTransId="{A38BBEFE-7190-49E5-889B-AA578FBE5ED6}"/>
    <dgm:cxn modelId="{9E1451E6-EFF1-4169-BC31-916C20BF8A4B}" type="presOf" srcId="{D4ECDAB1-790E-49C1-978D-D37BCA4F273F}" destId="{3F626BFF-846A-4C26-8497-EB704C95C3D8}" srcOrd="0" destOrd="0" presId="urn:microsoft.com/office/officeart/2008/layout/HorizontalMultiLevelHierarchy"/>
    <dgm:cxn modelId="{C46963F0-4E48-412D-9EAF-774B0171E84C}" type="presOf" srcId="{5B62C510-13AE-470E-9B6A-E1B74A551D05}" destId="{D13AA416-1F03-49AC-B4DE-F146C2D7761E}" srcOrd="0" destOrd="0" presId="urn:microsoft.com/office/officeart/2008/layout/HorizontalMultiLevelHierarchy"/>
    <dgm:cxn modelId="{C5E87BF3-9387-4422-BDA4-EDC62FF1AD16}" type="presOf" srcId="{EB136C8E-FB5A-432C-A3A2-8AF9E2E0948E}" destId="{E2F205AE-D9FC-4F01-9F51-018E158414B1}" srcOrd="0" destOrd="0" presId="urn:microsoft.com/office/officeart/2008/layout/HorizontalMultiLevelHierarchy"/>
    <dgm:cxn modelId="{947F29F4-D35B-4652-9894-9160C1C501FF}" srcId="{491CDD4B-4B3F-4DB0-AA94-B1F49F761D4A}" destId="{BE9BBF0E-D14A-40D5-B014-8E73EEC9D0BC}" srcOrd="1" destOrd="0" parTransId="{5E3D9526-8222-4130-BA9B-06F0E6752585}" sibTransId="{A6F92A27-38A7-4291-823D-0749340B9264}"/>
    <dgm:cxn modelId="{F4538EF4-E4E1-4620-B031-3BFB5C224D5B}" type="presOf" srcId="{0F49AE50-BA58-4236-8D17-A96735A76727}" destId="{79B1437B-17C2-4B9C-B785-4DAE0F4F21B1}" srcOrd="0" destOrd="0" presId="urn:microsoft.com/office/officeart/2008/layout/HorizontalMultiLevelHierarchy"/>
    <dgm:cxn modelId="{B3968BFE-BB96-4957-9C9C-9C3908367D68}" type="presOf" srcId="{5E3D9526-8222-4130-BA9B-06F0E6752585}" destId="{23FB666E-A670-441F-A89E-F2A04B5C21CB}" srcOrd="0" destOrd="0" presId="urn:microsoft.com/office/officeart/2008/layout/HorizontalMultiLevelHierarchy"/>
    <dgm:cxn modelId="{E5CFB29C-2F8F-4AB0-8210-272EF88EAF58}" type="presParOf" srcId="{ABEEDB01-603A-41F9-B886-E20C334F75B6}" destId="{B043815F-9A32-44D7-ABD6-92A3B8BD5576}" srcOrd="0" destOrd="0" presId="urn:microsoft.com/office/officeart/2008/layout/HorizontalMultiLevelHierarchy"/>
    <dgm:cxn modelId="{C97DF04A-4195-4A1D-A8D8-1E2FCA500453}" type="presParOf" srcId="{B043815F-9A32-44D7-ABD6-92A3B8BD5576}" destId="{79B1437B-17C2-4B9C-B785-4DAE0F4F21B1}" srcOrd="0" destOrd="0" presId="urn:microsoft.com/office/officeart/2008/layout/HorizontalMultiLevelHierarchy"/>
    <dgm:cxn modelId="{A0F1BB42-DA7A-4841-B169-CF3BEEDAAEA6}" type="presParOf" srcId="{B043815F-9A32-44D7-ABD6-92A3B8BD5576}" destId="{07541F64-4F82-4B1E-9F8D-AEB59136A198}" srcOrd="1" destOrd="0" presId="urn:microsoft.com/office/officeart/2008/layout/HorizontalMultiLevelHierarchy"/>
    <dgm:cxn modelId="{627D9A50-1353-4D0C-9C97-C0F64F225316}" type="presParOf" srcId="{07541F64-4F82-4B1E-9F8D-AEB59136A198}" destId="{F675D7AD-B622-4220-9AD1-7C1B29030245}" srcOrd="0" destOrd="0" presId="urn:microsoft.com/office/officeart/2008/layout/HorizontalMultiLevelHierarchy"/>
    <dgm:cxn modelId="{30026ADC-E0E1-452F-97E4-D8161DE78119}" type="presParOf" srcId="{F675D7AD-B622-4220-9AD1-7C1B29030245}" destId="{9482D63D-BE9F-4F5E-A711-981407119128}" srcOrd="0" destOrd="0" presId="urn:microsoft.com/office/officeart/2008/layout/HorizontalMultiLevelHierarchy"/>
    <dgm:cxn modelId="{DC1A4E99-9984-42E9-A886-D0AE63761611}" type="presParOf" srcId="{07541F64-4F82-4B1E-9F8D-AEB59136A198}" destId="{E13C4B80-6DD3-4606-9365-72735B442049}" srcOrd="1" destOrd="0" presId="urn:microsoft.com/office/officeart/2008/layout/HorizontalMultiLevelHierarchy"/>
    <dgm:cxn modelId="{A27DB1D7-58D8-4A42-A18C-E4D2414568B7}" type="presParOf" srcId="{E13C4B80-6DD3-4606-9365-72735B442049}" destId="{BDC8FDB7-E335-492F-8ABF-7D22E8008217}" srcOrd="0" destOrd="0" presId="urn:microsoft.com/office/officeart/2008/layout/HorizontalMultiLevelHierarchy"/>
    <dgm:cxn modelId="{0DDA763F-F602-4EA9-B8FF-69A35D5657A3}" type="presParOf" srcId="{E13C4B80-6DD3-4606-9365-72735B442049}" destId="{74D04225-3FB1-4DCF-B517-5EE3BB6B206F}" srcOrd="1" destOrd="0" presId="urn:microsoft.com/office/officeart/2008/layout/HorizontalMultiLevelHierarchy"/>
    <dgm:cxn modelId="{5FEA8BB4-6696-4335-92AC-5698D34D5FD6}" type="presParOf" srcId="{74D04225-3FB1-4DCF-B517-5EE3BB6B206F}" destId="{E2F205AE-D9FC-4F01-9F51-018E158414B1}" srcOrd="0" destOrd="0" presId="urn:microsoft.com/office/officeart/2008/layout/HorizontalMultiLevelHierarchy"/>
    <dgm:cxn modelId="{DE7D1D7D-6911-4789-A202-BF1B542DDFC5}" type="presParOf" srcId="{E2F205AE-D9FC-4F01-9F51-018E158414B1}" destId="{F2866769-9CFC-4D20-93A6-05BFC1734D2E}" srcOrd="0" destOrd="0" presId="urn:microsoft.com/office/officeart/2008/layout/HorizontalMultiLevelHierarchy"/>
    <dgm:cxn modelId="{EDAC8F29-F01E-4D2F-B000-5605014BEEB5}" type="presParOf" srcId="{74D04225-3FB1-4DCF-B517-5EE3BB6B206F}" destId="{28E6105C-5B35-48A9-A473-95A3E2BBB16C}" srcOrd="1" destOrd="0" presId="urn:microsoft.com/office/officeart/2008/layout/HorizontalMultiLevelHierarchy"/>
    <dgm:cxn modelId="{6A5002FA-CF40-4D1C-A724-AC1ABE0C8900}" type="presParOf" srcId="{28E6105C-5B35-48A9-A473-95A3E2BBB16C}" destId="{ECE3F419-AA70-4E06-A37A-9913FB82401F}" srcOrd="0" destOrd="0" presId="urn:microsoft.com/office/officeart/2008/layout/HorizontalMultiLevelHierarchy"/>
    <dgm:cxn modelId="{A3E98D00-ED2D-4357-B197-CA95FC885427}" type="presParOf" srcId="{28E6105C-5B35-48A9-A473-95A3E2BBB16C}" destId="{512E1907-A579-47EA-BF9B-33BFE9846D1F}" srcOrd="1" destOrd="0" presId="urn:microsoft.com/office/officeart/2008/layout/HorizontalMultiLevelHierarchy"/>
    <dgm:cxn modelId="{D273FFDE-18CD-416C-A95A-7E2BC1D06316}" type="presParOf" srcId="{74D04225-3FB1-4DCF-B517-5EE3BB6B206F}" destId="{D13AA416-1F03-49AC-B4DE-F146C2D7761E}" srcOrd="2" destOrd="0" presId="urn:microsoft.com/office/officeart/2008/layout/HorizontalMultiLevelHierarchy"/>
    <dgm:cxn modelId="{6001DF50-29C5-4AB8-89AB-A7784D90DDE8}" type="presParOf" srcId="{D13AA416-1F03-49AC-B4DE-F146C2D7761E}" destId="{A3EECCDE-2B58-407E-BECE-391DEDFD231D}" srcOrd="0" destOrd="0" presId="urn:microsoft.com/office/officeart/2008/layout/HorizontalMultiLevelHierarchy"/>
    <dgm:cxn modelId="{55DB2AFE-D103-4AB0-9F86-93C5960C8699}" type="presParOf" srcId="{74D04225-3FB1-4DCF-B517-5EE3BB6B206F}" destId="{2031DC12-67F9-42BB-8929-BB192C80C417}" srcOrd="3" destOrd="0" presId="urn:microsoft.com/office/officeart/2008/layout/HorizontalMultiLevelHierarchy"/>
    <dgm:cxn modelId="{E3FB7A90-E2E0-47CA-9232-0F2A8CBCDFB2}" type="presParOf" srcId="{2031DC12-67F9-42BB-8929-BB192C80C417}" destId="{3F626BFF-846A-4C26-8497-EB704C95C3D8}" srcOrd="0" destOrd="0" presId="urn:microsoft.com/office/officeart/2008/layout/HorizontalMultiLevelHierarchy"/>
    <dgm:cxn modelId="{866905DF-DCD0-4AE5-A03C-222338CC5A19}" type="presParOf" srcId="{2031DC12-67F9-42BB-8929-BB192C80C417}" destId="{4E9C9EB8-0729-49DE-AEE1-C2C539BA36F3}" srcOrd="1" destOrd="0" presId="urn:microsoft.com/office/officeart/2008/layout/HorizontalMultiLevelHierarchy"/>
    <dgm:cxn modelId="{0D715034-DABA-4365-ACEA-3C9D73A9B8A2}" type="presParOf" srcId="{4E9C9EB8-0729-49DE-AEE1-C2C539BA36F3}" destId="{2B82604F-959D-420A-8E7D-25FEBA4E8738}" srcOrd="0" destOrd="0" presId="urn:microsoft.com/office/officeart/2008/layout/HorizontalMultiLevelHierarchy"/>
    <dgm:cxn modelId="{8AA36C53-2120-484B-A4F9-9AE8DF326FCD}" type="presParOf" srcId="{2B82604F-959D-420A-8E7D-25FEBA4E8738}" destId="{74F6463C-7FDE-42B0-BE50-059F266AD6B6}" srcOrd="0" destOrd="0" presId="urn:microsoft.com/office/officeart/2008/layout/HorizontalMultiLevelHierarchy"/>
    <dgm:cxn modelId="{01F4CE98-3DDB-4171-9CF2-EB02D1B27714}" type="presParOf" srcId="{4E9C9EB8-0729-49DE-AEE1-C2C539BA36F3}" destId="{5BE023FF-C7AC-4544-99F9-DED20D733F12}" srcOrd="1" destOrd="0" presId="urn:microsoft.com/office/officeart/2008/layout/HorizontalMultiLevelHierarchy"/>
    <dgm:cxn modelId="{0C4CF6B6-CAED-4BB4-AF7A-5A5B4FE8DAA5}" type="presParOf" srcId="{5BE023FF-C7AC-4544-99F9-DED20D733F12}" destId="{B7B774DD-6FDA-49CE-A737-5E70F07B9CA4}" srcOrd="0" destOrd="0" presId="urn:microsoft.com/office/officeart/2008/layout/HorizontalMultiLevelHierarchy"/>
    <dgm:cxn modelId="{BDF04D31-A452-499C-B858-7C755C8E50A4}" type="presParOf" srcId="{5BE023FF-C7AC-4544-99F9-DED20D733F12}" destId="{619C8981-A21C-469B-914A-63E6EB081D82}" srcOrd="1" destOrd="0" presId="urn:microsoft.com/office/officeart/2008/layout/HorizontalMultiLevelHierarchy"/>
    <dgm:cxn modelId="{F33DD00E-B3A0-4086-BCE0-19419509003B}" type="presParOf" srcId="{4E9C9EB8-0729-49DE-AEE1-C2C539BA36F3}" destId="{A8502D5E-EB8C-42CF-AF88-AA74637E55A3}" srcOrd="2" destOrd="0" presId="urn:microsoft.com/office/officeart/2008/layout/HorizontalMultiLevelHierarchy"/>
    <dgm:cxn modelId="{9148E278-A1AF-4782-9BB5-BE992FC5D5A5}" type="presParOf" srcId="{A8502D5E-EB8C-42CF-AF88-AA74637E55A3}" destId="{B4A82583-685F-499F-846C-EFEB759C03CD}" srcOrd="0" destOrd="0" presId="urn:microsoft.com/office/officeart/2008/layout/HorizontalMultiLevelHierarchy"/>
    <dgm:cxn modelId="{1000FFEA-6A5D-486B-B8B6-5F02B04D16F8}" type="presParOf" srcId="{4E9C9EB8-0729-49DE-AEE1-C2C539BA36F3}" destId="{A06CF1C8-19A7-40CB-9C4E-87183BECE9D8}" srcOrd="3" destOrd="0" presId="urn:microsoft.com/office/officeart/2008/layout/HorizontalMultiLevelHierarchy"/>
    <dgm:cxn modelId="{CCCAEBC2-7204-4495-ACD0-717BBA81525C}" type="presParOf" srcId="{A06CF1C8-19A7-40CB-9C4E-87183BECE9D8}" destId="{113B8D1D-D8DE-4C75-A7E3-D119A486BE67}" srcOrd="0" destOrd="0" presId="urn:microsoft.com/office/officeart/2008/layout/HorizontalMultiLevelHierarchy"/>
    <dgm:cxn modelId="{5D398807-371A-43A7-90B1-91D667553D64}" type="presParOf" srcId="{A06CF1C8-19A7-40CB-9C4E-87183BECE9D8}" destId="{F2A3C7B1-C0EF-4888-AE33-C32CD1EEF6A7}" srcOrd="1" destOrd="0" presId="urn:microsoft.com/office/officeart/2008/layout/HorizontalMultiLevelHierarchy"/>
    <dgm:cxn modelId="{0D8DCC93-CAE8-42F2-95BD-1E1530907B41}" type="presParOf" srcId="{74D04225-3FB1-4DCF-B517-5EE3BB6B206F}" destId="{E09332F9-D833-4D44-9617-4123F1F88C20}" srcOrd="4" destOrd="0" presId="urn:microsoft.com/office/officeart/2008/layout/HorizontalMultiLevelHierarchy"/>
    <dgm:cxn modelId="{8464AF80-6FDC-41EE-8DFA-6D7B3FF770C2}" type="presParOf" srcId="{E09332F9-D833-4D44-9617-4123F1F88C20}" destId="{7DD01F2C-B174-4C93-A2C5-7352F09032F2}" srcOrd="0" destOrd="0" presId="urn:microsoft.com/office/officeart/2008/layout/HorizontalMultiLevelHierarchy"/>
    <dgm:cxn modelId="{77D1455F-1DF0-4750-A01A-790B74C48949}" type="presParOf" srcId="{74D04225-3FB1-4DCF-B517-5EE3BB6B206F}" destId="{A428D094-C12A-49C8-BEEF-55C4EA111124}" srcOrd="5" destOrd="0" presId="urn:microsoft.com/office/officeart/2008/layout/HorizontalMultiLevelHierarchy"/>
    <dgm:cxn modelId="{9598A84F-9E14-426B-BD23-EEA3822F184A}" type="presParOf" srcId="{A428D094-C12A-49C8-BEEF-55C4EA111124}" destId="{AAF28B0D-15E5-4783-8733-30439B9E202A}" srcOrd="0" destOrd="0" presId="urn:microsoft.com/office/officeart/2008/layout/HorizontalMultiLevelHierarchy"/>
    <dgm:cxn modelId="{B7650106-0409-4CE2-AD0D-7947C8532611}" type="presParOf" srcId="{A428D094-C12A-49C8-BEEF-55C4EA111124}" destId="{09AFEBCE-5B23-4EB4-824B-BB1FF70B0F1A}" srcOrd="1" destOrd="0" presId="urn:microsoft.com/office/officeart/2008/layout/HorizontalMultiLevelHierarchy"/>
    <dgm:cxn modelId="{9E14C7F7-69C6-4E63-9C32-28D391FCAA4F}" type="presParOf" srcId="{74D04225-3FB1-4DCF-B517-5EE3BB6B206F}" destId="{77E462D2-3D95-4521-9148-EDDD0C87401B}" srcOrd="6" destOrd="0" presId="urn:microsoft.com/office/officeart/2008/layout/HorizontalMultiLevelHierarchy"/>
    <dgm:cxn modelId="{F7CA72F9-2DEC-4AF9-876E-899BE52AE2E7}" type="presParOf" srcId="{77E462D2-3D95-4521-9148-EDDD0C87401B}" destId="{E63BE85D-F0C6-469D-B2E2-E8EF0A7D89F8}" srcOrd="0" destOrd="0" presId="urn:microsoft.com/office/officeart/2008/layout/HorizontalMultiLevelHierarchy"/>
    <dgm:cxn modelId="{874D438F-7BC6-4FDB-8D5C-BAB6F7A5E5EE}" type="presParOf" srcId="{74D04225-3FB1-4DCF-B517-5EE3BB6B206F}" destId="{126CC0FB-6C43-4E27-84C7-7E87A6B08654}" srcOrd="7" destOrd="0" presId="urn:microsoft.com/office/officeart/2008/layout/HorizontalMultiLevelHierarchy"/>
    <dgm:cxn modelId="{8FD64C90-6087-4AED-A4B8-20C67E0B8883}" type="presParOf" srcId="{126CC0FB-6C43-4E27-84C7-7E87A6B08654}" destId="{A03F34F8-B310-4391-BA02-9830E8571BEB}" srcOrd="0" destOrd="0" presId="urn:microsoft.com/office/officeart/2008/layout/HorizontalMultiLevelHierarchy"/>
    <dgm:cxn modelId="{0AED2CBC-2B19-485C-B3CE-85F3A9FC3E36}" type="presParOf" srcId="{126CC0FB-6C43-4E27-84C7-7E87A6B08654}" destId="{B48A7239-EFDF-4D6D-B2EE-3C9672AC3A0C}" srcOrd="1" destOrd="0" presId="urn:microsoft.com/office/officeart/2008/layout/HorizontalMultiLevelHierarchy"/>
    <dgm:cxn modelId="{19C5891B-8267-4A98-9386-96E87D2C6C13}" type="presParOf" srcId="{07541F64-4F82-4B1E-9F8D-AEB59136A198}" destId="{9C24316B-7601-4DF2-AD24-93AC0C999D3F}" srcOrd="2" destOrd="0" presId="urn:microsoft.com/office/officeart/2008/layout/HorizontalMultiLevelHierarchy"/>
    <dgm:cxn modelId="{746BFC1C-320C-4D80-AA02-E8369B8CFE77}" type="presParOf" srcId="{9C24316B-7601-4DF2-AD24-93AC0C999D3F}" destId="{2CA0325A-89E1-494A-B0D0-EE456FEBED63}" srcOrd="0" destOrd="0" presId="urn:microsoft.com/office/officeart/2008/layout/HorizontalMultiLevelHierarchy"/>
    <dgm:cxn modelId="{76BB62AD-AE51-4B9B-86C8-5775D6B9E538}" type="presParOf" srcId="{07541F64-4F82-4B1E-9F8D-AEB59136A198}" destId="{74FFC2CA-81D5-49B8-9668-B4B731DC20A3}" srcOrd="3" destOrd="0" presId="urn:microsoft.com/office/officeart/2008/layout/HorizontalMultiLevelHierarchy"/>
    <dgm:cxn modelId="{18479B80-9B82-491C-BE4F-633855EDCAFD}" type="presParOf" srcId="{74FFC2CA-81D5-49B8-9668-B4B731DC20A3}" destId="{C87E44EF-8065-4278-B666-C5C7FAEC7C5A}" srcOrd="0" destOrd="0" presId="urn:microsoft.com/office/officeart/2008/layout/HorizontalMultiLevelHierarchy"/>
    <dgm:cxn modelId="{E4518A6C-C7BE-490B-9933-6CFD5560DAE3}" type="presParOf" srcId="{74FFC2CA-81D5-49B8-9668-B4B731DC20A3}" destId="{C917ACA6-6173-4353-B34C-0851597E4762}" srcOrd="1" destOrd="0" presId="urn:microsoft.com/office/officeart/2008/layout/HorizontalMultiLevelHierarchy"/>
    <dgm:cxn modelId="{150BC723-854E-4568-8231-56B3E67C972F}" type="presParOf" srcId="{C917ACA6-6173-4353-B34C-0851597E4762}" destId="{587A0810-C9D5-410D-BB16-C3D3212386FF}" srcOrd="0" destOrd="0" presId="urn:microsoft.com/office/officeart/2008/layout/HorizontalMultiLevelHierarchy"/>
    <dgm:cxn modelId="{973B78D1-1B37-4286-B168-256FA6487B89}" type="presParOf" srcId="{587A0810-C9D5-410D-BB16-C3D3212386FF}" destId="{9630DA19-FD54-45C6-BA17-7B1E903DD88C}" srcOrd="0" destOrd="0" presId="urn:microsoft.com/office/officeart/2008/layout/HorizontalMultiLevelHierarchy"/>
    <dgm:cxn modelId="{3EAE3008-74C9-4473-92F2-C6D877A1792C}" type="presParOf" srcId="{C917ACA6-6173-4353-B34C-0851597E4762}" destId="{05C53DB9-06B9-4EF6-A6F0-F3AE606253DD}" srcOrd="1" destOrd="0" presId="urn:microsoft.com/office/officeart/2008/layout/HorizontalMultiLevelHierarchy"/>
    <dgm:cxn modelId="{CF4665E9-D336-49E6-8306-EE774D625C44}" type="presParOf" srcId="{05C53DB9-06B9-4EF6-A6F0-F3AE606253DD}" destId="{019E1E08-66EC-4E54-BB46-C58681CA7D03}" srcOrd="0" destOrd="0" presId="urn:microsoft.com/office/officeart/2008/layout/HorizontalMultiLevelHierarchy"/>
    <dgm:cxn modelId="{BDC4311A-65FF-42F8-ACE4-2CA472F88C21}" type="presParOf" srcId="{05C53DB9-06B9-4EF6-A6F0-F3AE606253DD}" destId="{46FABD94-AFD9-4E06-8266-97AD08F5BED4}" srcOrd="1" destOrd="0" presId="urn:microsoft.com/office/officeart/2008/layout/HorizontalMultiLevelHierarchy"/>
    <dgm:cxn modelId="{3B68EAB7-E9EC-42AF-924A-17CE74CF86CC}" type="presParOf" srcId="{C917ACA6-6173-4353-B34C-0851597E4762}" destId="{23FB666E-A670-441F-A89E-F2A04B5C21CB}" srcOrd="2" destOrd="0" presId="urn:microsoft.com/office/officeart/2008/layout/HorizontalMultiLevelHierarchy"/>
    <dgm:cxn modelId="{019C7B38-FA5D-41D7-9397-594F972E3D89}" type="presParOf" srcId="{23FB666E-A670-441F-A89E-F2A04B5C21CB}" destId="{F940889C-95AF-4CFA-92A5-ED0AD57B087A}" srcOrd="0" destOrd="0" presId="urn:microsoft.com/office/officeart/2008/layout/HorizontalMultiLevelHierarchy"/>
    <dgm:cxn modelId="{4E192324-0653-4392-B0B0-34D75E8EB05B}" type="presParOf" srcId="{C917ACA6-6173-4353-B34C-0851597E4762}" destId="{93E13303-018A-4719-8FD9-215277D0C7F1}" srcOrd="3" destOrd="0" presId="urn:microsoft.com/office/officeart/2008/layout/HorizontalMultiLevelHierarchy"/>
    <dgm:cxn modelId="{24650CB6-2685-4181-A192-F02B6FC3E8C7}" type="presParOf" srcId="{93E13303-018A-4719-8FD9-215277D0C7F1}" destId="{E4CF5036-9AC9-452A-8EB2-41761F3986EA}" srcOrd="0" destOrd="0" presId="urn:microsoft.com/office/officeart/2008/layout/HorizontalMultiLevelHierarchy"/>
    <dgm:cxn modelId="{413DB77D-A30D-4059-A9AB-00A7E2E69757}" type="presParOf" srcId="{93E13303-018A-4719-8FD9-215277D0C7F1}" destId="{547A7F6E-557C-45B8-AEA7-BEA91DCEEA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390B08-FA3D-4B71-A92C-9F06E5FB98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9AE50-BA58-4236-8D17-A96735A76727}">
      <dgm:prSet phldrT="[Текст]" custT="1"/>
      <dgm:spPr/>
      <dgm:t>
        <a:bodyPr/>
        <a:lstStyle/>
        <a:p>
          <a:r>
            <a:rPr lang="ru-RU" sz="1400" dirty="0"/>
            <a:t>Классификация страховки</a:t>
          </a:r>
        </a:p>
      </dgm:t>
    </dgm:pt>
    <dgm:pt modelId="{A0172CF8-2594-415E-9C10-04E6E8C778F5}" type="parTrans" cxnId="{21A85A52-BE87-45D1-873F-CDDDC32FC759}">
      <dgm:prSet/>
      <dgm:spPr/>
      <dgm:t>
        <a:bodyPr/>
        <a:lstStyle/>
        <a:p>
          <a:endParaRPr lang="ru-RU"/>
        </a:p>
      </dgm:t>
    </dgm:pt>
    <dgm:pt modelId="{B23587A8-9E0E-4105-85E0-C4FCA4720891}" type="sibTrans" cxnId="{21A85A52-BE87-45D1-873F-CDDDC32FC759}">
      <dgm:prSet/>
      <dgm:spPr/>
      <dgm:t>
        <a:bodyPr/>
        <a:lstStyle/>
        <a:p>
          <a:endParaRPr lang="ru-RU"/>
        </a:p>
      </dgm:t>
    </dgm:pt>
    <dgm:pt modelId="{FE6329CF-2DDD-4902-90B1-1263C9BF4B37}" type="asst">
      <dgm:prSet phldrT="[Текст]" custT="1"/>
      <dgm:spPr/>
      <dgm:t>
        <a:bodyPr/>
        <a:lstStyle/>
        <a:p>
          <a:r>
            <a:rPr lang="ru-RU" sz="1400" dirty="0"/>
            <a:t>Страховка</a:t>
          </a:r>
        </a:p>
      </dgm:t>
    </dgm:pt>
    <dgm:pt modelId="{C7668627-50EE-4A8F-A71A-CF3C1B326634}" type="parTrans" cxnId="{20B5EA74-4EBB-4108-A90C-31A0E9BA36F8}">
      <dgm:prSet custT="1"/>
      <dgm:spPr/>
      <dgm:t>
        <a:bodyPr/>
        <a:lstStyle/>
        <a:p>
          <a:endParaRPr lang="ru-RU" sz="1400"/>
        </a:p>
      </dgm:t>
    </dgm:pt>
    <dgm:pt modelId="{937B006E-7610-447A-BFB2-A1B900C75332}" type="sibTrans" cxnId="{20B5EA74-4EBB-4108-A90C-31A0E9BA36F8}">
      <dgm:prSet/>
      <dgm:spPr/>
      <dgm:t>
        <a:bodyPr/>
        <a:lstStyle/>
        <a:p>
          <a:endParaRPr lang="ru-RU"/>
        </a:p>
      </dgm:t>
    </dgm:pt>
    <dgm:pt modelId="{491CDD4B-4B3F-4DB0-AA94-B1F49F761D4A}">
      <dgm:prSet phldrT="[Текст]" custT="1"/>
      <dgm:spPr/>
      <dgm:t>
        <a:bodyPr/>
        <a:lstStyle/>
        <a:p>
          <a:r>
            <a:rPr lang="ru-RU" sz="1400" dirty="0" err="1"/>
            <a:t>Самостраховка</a:t>
          </a:r>
          <a:endParaRPr lang="ru-RU" sz="1400" dirty="0"/>
        </a:p>
      </dgm:t>
    </dgm:pt>
    <dgm:pt modelId="{CFE82848-3E93-4D1F-B62B-8FD0021A1338}" type="parTrans" cxnId="{CB5D76CC-4D03-42BF-BDF9-179B5C2DE781}">
      <dgm:prSet custT="1"/>
      <dgm:spPr/>
      <dgm:t>
        <a:bodyPr/>
        <a:lstStyle/>
        <a:p>
          <a:endParaRPr lang="ru-RU" sz="1400"/>
        </a:p>
      </dgm:t>
    </dgm:pt>
    <dgm:pt modelId="{CF667D22-AB5D-4B7B-A0A2-122A79D7A2EC}" type="sibTrans" cxnId="{CB5D76CC-4D03-42BF-BDF9-179B5C2DE781}">
      <dgm:prSet/>
      <dgm:spPr/>
      <dgm:t>
        <a:bodyPr/>
        <a:lstStyle/>
        <a:p>
          <a:endParaRPr lang="ru-RU"/>
        </a:p>
      </dgm:t>
    </dgm:pt>
    <dgm:pt modelId="{DB0F1FBD-23D8-4826-BE55-1942F0E77DEB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Одновременная</a:t>
          </a:r>
        </a:p>
      </dgm:t>
    </dgm:pt>
    <dgm:pt modelId="{EB136C8E-FB5A-432C-A3A2-8AF9E2E0948E}" type="parTrans" cxnId="{53E54CCA-8F29-4428-ACA6-61A48482CEBC}">
      <dgm:prSet custT="1"/>
      <dgm:spPr/>
      <dgm:t>
        <a:bodyPr/>
        <a:lstStyle/>
        <a:p>
          <a:endParaRPr lang="ru-RU" sz="1400"/>
        </a:p>
      </dgm:t>
    </dgm:pt>
    <dgm:pt modelId="{36890A90-EF9C-40E4-AA11-876A56753210}" type="sibTrans" cxnId="{53E54CCA-8F29-4428-ACA6-61A48482CEBC}">
      <dgm:prSet/>
      <dgm:spPr/>
      <dgm:t>
        <a:bodyPr/>
        <a:lstStyle/>
        <a:p>
          <a:endParaRPr lang="ru-RU"/>
        </a:p>
      </dgm:t>
    </dgm:pt>
    <dgm:pt modelId="{D4ECDAB1-790E-49C1-978D-D37BCA4F273F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gm:t>
    </dgm:pt>
    <dgm:pt modelId="{5B62C510-13AE-470E-9B6A-E1B74A551D05}" type="parTrans" cxnId="{A9C06F3F-45D5-476E-A041-77D9495B4F4C}">
      <dgm:prSet custT="1"/>
      <dgm:spPr/>
      <dgm:t>
        <a:bodyPr/>
        <a:lstStyle/>
        <a:p>
          <a:endParaRPr lang="ru-RU" sz="1400"/>
        </a:p>
      </dgm:t>
    </dgm:pt>
    <dgm:pt modelId="{50E67336-22A4-4275-A3EF-46DF4F628B03}" type="sibTrans" cxnId="{A9C06F3F-45D5-476E-A041-77D9495B4F4C}">
      <dgm:prSet/>
      <dgm:spPr/>
      <dgm:t>
        <a:bodyPr/>
        <a:lstStyle/>
        <a:p>
          <a:endParaRPr lang="ru-RU"/>
        </a:p>
      </dgm:t>
    </dgm:pt>
    <dgm:pt modelId="{2C2584DD-3B99-4ED8-9806-C2F52591EF72}">
      <dgm:prSet custT="1"/>
      <dgm:spPr/>
      <dgm:t>
        <a:bodyPr/>
        <a:lstStyle/>
        <a:p>
          <a:r>
            <a:rPr lang="ru-RU" sz="1400" dirty="0"/>
            <a:t>Перильная</a:t>
          </a:r>
        </a:p>
      </dgm:t>
    </dgm:pt>
    <dgm:pt modelId="{15BCC5DD-EEE6-4B39-B4F4-C7D6B6471B8C}" type="parTrans" cxnId="{56443CA0-AA4F-4060-B741-7461ED9B9DEC}">
      <dgm:prSet custT="1"/>
      <dgm:spPr/>
      <dgm:t>
        <a:bodyPr/>
        <a:lstStyle/>
        <a:p>
          <a:endParaRPr lang="ru-RU" sz="1400"/>
        </a:p>
      </dgm:t>
    </dgm:pt>
    <dgm:pt modelId="{CA733BBB-FB0B-4B5F-8FFD-7351F9E29813}" type="sibTrans" cxnId="{56443CA0-AA4F-4060-B741-7461ED9B9DEC}">
      <dgm:prSet/>
      <dgm:spPr/>
      <dgm:t>
        <a:bodyPr/>
        <a:lstStyle/>
        <a:p>
          <a:endParaRPr lang="ru-RU"/>
        </a:p>
      </dgm:t>
    </dgm:pt>
    <dgm:pt modelId="{23B03BBE-77EE-4C3D-83BC-0AE33D72D238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gm:t>
    </dgm:pt>
    <dgm:pt modelId="{CF3C21DB-DF82-4AE5-9FE1-F1AABCF88B13}" type="parTrans" cxnId="{84C78DDF-7489-4624-8B1A-556BA31EC24B}">
      <dgm:prSet custT="1"/>
      <dgm:spPr/>
      <dgm:t>
        <a:bodyPr/>
        <a:lstStyle/>
        <a:p>
          <a:endParaRPr lang="ru-RU" sz="1400"/>
        </a:p>
      </dgm:t>
    </dgm:pt>
    <dgm:pt modelId="{A38BBEFE-7190-49E5-889B-AA578FBE5ED6}" type="sibTrans" cxnId="{84C78DDF-7489-4624-8B1A-556BA31EC24B}">
      <dgm:prSet/>
      <dgm:spPr/>
      <dgm:t>
        <a:bodyPr/>
        <a:lstStyle/>
        <a:p>
          <a:endParaRPr lang="ru-RU"/>
        </a:p>
      </dgm:t>
    </dgm:pt>
    <dgm:pt modelId="{A5651CC3-9B6D-473C-8234-13174616866B}">
      <dgm:prSet custT="1"/>
      <dgm:spPr/>
      <dgm:t>
        <a:bodyPr/>
        <a:lstStyle/>
        <a:p>
          <a:r>
            <a:rPr lang="ru-RU" sz="1400" dirty="0"/>
            <a:t>На станции</a:t>
          </a:r>
        </a:p>
      </dgm:t>
    </dgm:pt>
    <dgm:pt modelId="{D0FEA13E-6F32-43AA-B48F-FF62D8EE9A28}" type="parTrans" cxnId="{C5715852-70D1-4A3C-93BE-647ED0093A99}">
      <dgm:prSet custT="1"/>
      <dgm:spPr/>
      <dgm:t>
        <a:bodyPr/>
        <a:lstStyle/>
        <a:p>
          <a:endParaRPr lang="ru-RU" sz="1400"/>
        </a:p>
      </dgm:t>
    </dgm:pt>
    <dgm:pt modelId="{C8FAE74C-865F-41E5-B5EF-92CC4339D6B6}" type="sibTrans" cxnId="{C5715852-70D1-4A3C-93BE-647ED0093A99}">
      <dgm:prSet/>
      <dgm:spPr/>
      <dgm:t>
        <a:bodyPr/>
        <a:lstStyle/>
        <a:p>
          <a:endParaRPr lang="ru-RU"/>
        </a:p>
      </dgm:t>
    </dgm:pt>
    <dgm:pt modelId="{BE9BBF0E-D14A-40D5-B014-8E73EEC9D0BC}">
      <dgm:prSet custT="1"/>
      <dgm:spPr/>
      <dgm:t>
        <a:bodyPr/>
        <a:lstStyle/>
        <a:p>
          <a:r>
            <a:rPr lang="ru-RU" sz="1400" dirty="0"/>
            <a:t>В движении (ледорубом)</a:t>
          </a:r>
        </a:p>
      </dgm:t>
    </dgm:pt>
    <dgm:pt modelId="{5E3D9526-8222-4130-BA9B-06F0E6752585}" type="parTrans" cxnId="{947F29F4-D35B-4652-9894-9160C1C501FF}">
      <dgm:prSet custT="1"/>
      <dgm:spPr/>
      <dgm:t>
        <a:bodyPr/>
        <a:lstStyle/>
        <a:p>
          <a:endParaRPr lang="ru-RU" sz="1400"/>
        </a:p>
      </dgm:t>
    </dgm:pt>
    <dgm:pt modelId="{A6F92A27-38A7-4291-823D-0749340B9264}" type="sibTrans" cxnId="{947F29F4-D35B-4652-9894-9160C1C501FF}">
      <dgm:prSet/>
      <dgm:spPr/>
      <dgm:t>
        <a:bodyPr/>
        <a:lstStyle/>
        <a:p>
          <a:endParaRPr lang="ru-RU"/>
        </a:p>
      </dgm:t>
    </dgm:pt>
    <dgm:pt modelId="{0BB892A5-F5EC-4F67-AF52-97C5FFB10551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gm:t>
    </dgm:pt>
    <dgm:pt modelId="{9C6FB7C3-9417-4E4A-A4A3-1D7976CD9C8A}" type="parTrans" cxnId="{AE0E4E30-882B-46D6-8681-19849E4B843B}">
      <dgm:prSet custT="1"/>
      <dgm:spPr/>
      <dgm:t>
        <a:bodyPr/>
        <a:lstStyle/>
        <a:p>
          <a:endParaRPr lang="ru-RU" sz="1400"/>
        </a:p>
      </dgm:t>
    </dgm:pt>
    <dgm:pt modelId="{191C6406-16FA-4497-8E62-D231E8D0A260}" type="sibTrans" cxnId="{AE0E4E30-882B-46D6-8681-19849E4B843B}">
      <dgm:prSet/>
      <dgm:spPr/>
      <dgm:t>
        <a:bodyPr/>
        <a:lstStyle/>
        <a:p>
          <a:endParaRPr lang="ru-RU"/>
        </a:p>
      </dgm:t>
    </dgm:pt>
    <dgm:pt modelId="{AD7A90C3-56ED-4392-AE52-8A3E4FB85B14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gm:t>
    </dgm:pt>
    <dgm:pt modelId="{E899BD17-5C98-4D8D-B123-AF738E6AE832}" type="parTrans" cxnId="{45E59871-8A8C-4535-83E7-C134CB4FA438}">
      <dgm:prSet custT="1"/>
      <dgm:spPr/>
      <dgm:t>
        <a:bodyPr/>
        <a:lstStyle/>
        <a:p>
          <a:endParaRPr lang="ru-RU" sz="1400"/>
        </a:p>
      </dgm:t>
    </dgm:pt>
    <dgm:pt modelId="{F7FE317A-0CD5-40AB-A63B-8DA8A28E4247}" type="sibTrans" cxnId="{45E59871-8A8C-4535-83E7-C134CB4FA438}">
      <dgm:prSet/>
      <dgm:spPr/>
      <dgm:t>
        <a:bodyPr/>
        <a:lstStyle/>
        <a:p>
          <a:endParaRPr lang="ru-RU"/>
        </a:p>
      </dgm:t>
    </dgm:pt>
    <dgm:pt modelId="{ABEEDB01-603A-41F9-B886-E20C334F75B6}" type="pres">
      <dgm:prSet presAssocID="{88390B08-FA3D-4B71-A92C-9F06E5FB98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3815F-9A32-44D7-ABD6-92A3B8BD5576}" type="pres">
      <dgm:prSet presAssocID="{0F49AE50-BA58-4236-8D17-A96735A76727}" presName="root1" presStyleCnt="0"/>
      <dgm:spPr/>
    </dgm:pt>
    <dgm:pt modelId="{79B1437B-17C2-4B9C-B785-4DAE0F4F21B1}" type="pres">
      <dgm:prSet presAssocID="{0F49AE50-BA58-4236-8D17-A96735A76727}" presName="LevelOneTextNode" presStyleLbl="node0" presStyleIdx="0" presStyleCnt="1">
        <dgm:presLayoutVars>
          <dgm:chPref val="3"/>
        </dgm:presLayoutVars>
      </dgm:prSet>
      <dgm:spPr/>
    </dgm:pt>
    <dgm:pt modelId="{07541F64-4F82-4B1E-9F8D-AEB59136A198}" type="pres">
      <dgm:prSet presAssocID="{0F49AE50-BA58-4236-8D17-A96735A76727}" presName="level2hierChild" presStyleCnt="0"/>
      <dgm:spPr/>
    </dgm:pt>
    <dgm:pt modelId="{F675D7AD-B622-4220-9AD1-7C1B29030245}" type="pres">
      <dgm:prSet presAssocID="{C7668627-50EE-4A8F-A71A-CF3C1B326634}" presName="conn2-1" presStyleLbl="parChTrans1D2" presStyleIdx="0" presStyleCnt="2"/>
      <dgm:spPr/>
    </dgm:pt>
    <dgm:pt modelId="{9482D63D-BE9F-4F5E-A711-981407119128}" type="pres">
      <dgm:prSet presAssocID="{C7668627-50EE-4A8F-A71A-CF3C1B326634}" presName="connTx" presStyleLbl="parChTrans1D2" presStyleIdx="0" presStyleCnt="2"/>
      <dgm:spPr/>
    </dgm:pt>
    <dgm:pt modelId="{E13C4B80-6DD3-4606-9365-72735B442049}" type="pres">
      <dgm:prSet presAssocID="{FE6329CF-2DDD-4902-90B1-1263C9BF4B37}" presName="root2" presStyleCnt="0"/>
      <dgm:spPr/>
    </dgm:pt>
    <dgm:pt modelId="{BDC8FDB7-E335-492F-8ABF-7D22E8008217}" type="pres">
      <dgm:prSet presAssocID="{FE6329CF-2DDD-4902-90B1-1263C9BF4B37}" presName="LevelTwoTextNode" presStyleLbl="asst1" presStyleIdx="0" presStyleCnt="1">
        <dgm:presLayoutVars>
          <dgm:chPref val="3"/>
        </dgm:presLayoutVars>
      </dgm:prSet>
      <dgm:spPr/>
    </dgm:pt>
    <dgm:pt modelId="{74D04225-3FB1-4DCF-B517-5EE3BB6B206F}" type="pres">
      <dgm:prSet presAssocID="{FE6329CF-2DDD-4902-90B1-1263C9BF4B37}" presName="level3hierChild" presStyleCnt="0"/>
      <dgm:spPr/>
    </dgm:pt>
    <dgm:pt modelId="{E2F205AE-D9FC-4F01-9F51-018E158414B1}" type="pres">
      <dgm:prSet presAssocID="{EB136C8E-FB5A-432C-A3A2-8AF9E2E0948E}" presName="conn2-1" presStyleLbl="parChTrans1D3" presStyleIdx="0" presStyleCnt="6"/>
      <dgm:spPr/>
    </dgm:pt>
    <dgm:pt modelId="{F2866769-9CFC-4D20-93A6-05BFC1734D2E}" type="pres">
      <dgm:prSet presAssocID="{EB136C8E-FB5A-432C-A3A2-8AF9E2E0948E}" presName="connTx" presStyleLbl="parChTrans1D3" presStyleIdx="0" presStyleCnt="6"/>
      <dgm:spPr/>
    </dgm:pt>
    <dgm:pt modelId="{28E6105C-5B35-48A9-A473-95A3E2BBB16C}" type="pres">
      <dgm:prSet presAssocID="{DB0F1FBD-23D8-4826-BE55-1942F0E77DEB}" presName="root2" presStyleCnt="0"/>
      <dgm:spPr/>
    </dgm:pt>
    <dgm:pt modelId="{ECE3F419-AA70-4E06-A37A-9913FB82401F}" type="pres">
      <dgm:prSet presAssocID="{DB0F1FBD-23D8-4826-BE55-1942F0E77DEB}" presName="LevelTwoTextNode" presStyleLbl="node3" presStyleIdx="0" presStyleCnt="6">
        <dgm:presLayoutVars>
          <dgm:chPref val="3"/>
        </dgm:presLayoutVars>
      </dgm:prSet>
      <dgm:spPr>
        <a:xfrm>
          <a:off x="3961536" y="15198"/>
          <a:ext cx="2322530" cy="708088"/>
        </a:xfrm>
        <a:prstGeom prst="rect">
          <a:avLst/>
        </a:prstGeom>
      </dgm:spPr>
    </dgm:pt>
    <dgm:pt modelId="{512E1907-A579-47EA-BF9B-33BFE9846D1F}" type="pres">
      <dgm:prSet presAssocID="{DB0F1FBD-23D8-4826-BE55-1942F0E77DEB}" presName="level3hierChild" presStyleCnt="0"/>
      <dgm:spPr/>
    </dgm:pt>
    <dgm:pt modelId="{D13AA416-1F03-49AC-B4DE-F146C2D7761E}" type="pres">
      <dgm:prSet presAssocID="{5B62C510-13AE-470E-9B6A-E1B74A551D05}" presName="conn2-1" presStyleLbl="parChTrans1D3" presStyleIdx="1" presStyleCnt="6"/>
      <dgm:spPr/>
    </dgm:pt>
    <dgm:pt modelId="{A3EECCDE-2B58-407E-BECE-391DEDFD231D}" type="pres">
      <dgm:prSet presAssocID="{5B62C510-13AE-470E-9B6A-E1B74A551D05}" presName="connTx" presStyleLbl="parChTrans1D3" presStyleIdx="1" presStyleCnt="6"/>
      <dgm:spPr/>
    </dgm:pt>
    <dgm:pt modelId="{2031DC12-67F9-42BB-8929-BB192C80C417}" type="pres">
      <dgm:prSet presAssocID="{D4ECDAB1-790E-49C1-978D-D37BCA4F273F}" presName="root2" presStyleCnt="0"/>
      <dgm:spPr/>
    </dgm:pt>
    <dgm:pt modelId="{3F626BFF-846A-4C26-8497-EB704C95C3D8}" type="pres">
      <dgm:prSet presAssocID="{D4ECDAB1-790E-49C1-978D-D37BCA4F273F}" presName="LevelTwoTextNode" presStyleLbl="node3" presStyleIdx="1" presStyleCnt="6">
        <dgm:presLayoutVars>
          <dgm:chPref val="3"/>
        </dgm:presLayoutVars>
      </dgm:prSet>
      <dgm:spPr>
        <a:xfrm>
          <a:off x="3961536" y="900308"/>
          <a:ext cx="2322530" cy="708088"/>
        </a:xfrm>
        <a:prstGeom prst="rect">
          <a:avLst/>
        </a:prstGeom>
      </dgm:spPr>
    </dgm:pt>
    <dgm:pt modelId="{4E9C9EB8-0729-49DE-AEE1-C2C539BA36F3}" type="pres">
      <dgm:prSet presAssocID="{D4ECDAB1-790E-49C1-978D-D37BCA4F273F}" presName="level3hierChild" presStyleCnt="0"/>
      <dgm:spPr/>
    </dgm:pt>
    <dgm:pt modelId="{2B82604F-959D-420A-8E7D-25FEBA4E8738}" type="pres">
      <dgm:prSet presAssocID="{9C6FB7C3-9417-4E4A-A4A3-1D7976CD9C8A}" presName="conn2-1" presStyleLbl="parChTrans1D4" presStyleIdx="0" presStyleCnt="2"/>
      <dgm:spPr/>
    </dgm:pt>
    <dgm:pt modelId="{74F6463C-7FDE-42B0-BE50-059F266AD6B6}" type="pres">
      <dgm:prSet presAssocID="{9C6FB7C3-9417-4E4A-A4A3-1D7976CD9C8A}" presName="connTx" presStyleLbl="parChTrans1D4" presStyleIdx="0" presStyleCnt="2"/>
      <dgm:spPr/>
    </dgm:pt>
    <dgm:pt modelId="{5BE023FF-C7AC-4544-99F9-DED20D733F12}" type="pres">
      <dgm:prSet presAssocID="{0BB892A5-F5EC-4F67-AF52-97C5FFB10551}" presName="root2" presStyleCnt="0"/>
      <dgm:spPr/>
    </dgm:pt>
    <dgm:pt modelId="{B7B774DD-6FDA-49CE-A737-5E70F07B9CA4}" type="pres">
      <dgm:prSet presAssocID="{0BB892A5-F5EC-4F67-AF52-97C5FFB10551}" presName="LevelTwoTextNode" presStyleLbl="node4" presStyleIdx="0" presStyleCnt="2">
        <dgm:presLayoutVars>
          <dgm:chPref val="3"/>
        </dgm:presLayoutVars>
      </dgm:prSet>
      <dgm:spPr>
        <a:xfrm>
          <a:off x="6748572" y="457753"/>
          <a:ext cx="2322530" cy="708088"/>
        </a:xfrm>
        <a:prstGeom prst="rect">
          <a:avLst/>
        </a:prstGeom>
      </dgm:spPr>
    </dgm:pt>
    <dgm:pt modelId="{619C8981-A21C-469B-914A-63E6EB081D82}" type="pres">
      <dgm:prSet presAssocID="{0BB892A5-F5EC-4F67-AF52-97C5FFB10551}" presName="level3hierChild" presStyleCnt="0"/>
      <dgm:spPr/>
    </dgm:pt>
    <dgm:pt modelId="{A8502D5E-EB8C-42CF-AF88-AA74637E55A3}" type="pres">
      <dgm:prSet presAssocID="{E899BD17-5C98-4D8D-B123-AF738E6AE832}" presName="conn2-1" presStyleLbl="parChTrans1D4" presStyleIdx="1" presStyleCnt="2"/>
      <dgm:spPr/>
    </dgm:pt>
    <dgm:pt modelId="{B4A82583-685F-499F-846C-EFEB759C03CD}" type="pres">
      <dgm:prSet presAssocID="{E899BD17-5C98-4D8D-B123-AF738E6AE832}" presName="connTx" presStyleLbl="parChTrans1D4" presStyleIdx="1" presStyleCnt="2"/>
      <dgm:spPr/>
    </dgm:pt>
    <dgm:pt modelId="{A06CF1C8-19A7-40CB-9C4E-87183BECE9D8}" type="pres">
      <dgm:prSet presAssocID="{AD7A90C3-56ED-4392-AE52-8A3E4FB85B14}" presName="root2" presStyleCnt="0"/>
      <dgm:spPr/>
    </dgm:pt>
    <dgm:pt modelId="{113B8D1D-D8DE-4C75-A7E3-D119A486BE67}" type="pres">
      <dgm:prSet presAssocID="{AD7A90C3-56ED-4392-AE52-8A3E4FB85B14}" presName="LevelTwoTextNode" presStyleLbl="node4" presStyleIdx="1" presStyleCnt="2">
        <dgm:presLayoutVars>
          <dgm:chPref val="3"/>
        </dgm:presLayoutVars>
      </dgm:prSet>
      <dgm:spPr>
        <a:xfrm>
          <a:off x="6748572" y="1342864"/>
          <a:ext cx="2322530" cy="708088"/>
        </a:xfrm>
        <a:prstGeom prst="rect">
          <a:avLst/>
        </a:prstGeom>
      </dgm:spPr>
    </dgm:pt>
    <dgm:pt modelId="{F2A3C7B1-C0EF-4888-AE33-C32CD1EEF6A7}" type="pres">
      <dgm:prSet presAssocID="{AD7A90C3-56ED-4392-AE52-8A3E4FB85B14}" presName="level3hierChild" presStyleCnt="0"/>
      <dgm:spPr/>
    </dgm:pt>
    <dgm:pt modelId="{E09332F9-D833-4D44-9617-4123F1F88C20}" type="pres">
      <dgm:prSet presAssocID="{15BCC5DD-EEE6-4B39-B4F4-C7D6B6471B8C}" presName="conn2-1" presStyleLbl="parChTrans1D3" presStyleIdx="2" presStyleCnt="6"/>
      <dgm:spPr/>
    </dgm:pt>
    <dgm:pt modelId="{7DD01F2C-B174-4C93-A2C5-7352F09032F2}" type="pres">
      <dgm:prSet presAssocID="{15BCC5DD-EEE6-4B39-B4F4-C7D6B6471B8C}" presName="connTx" presStyleLbl="parChTrans1D3" presStyleIdx="2" presStyleCnt="6"/>
      <dgm:spPr/>
    </dgm:pt>
    <dgm:pt modelId="{A428D094-C12A-49C8-BEEF-55C4EA111124}" type="pres">
      <dgm:prSet presAssocID="{2C2584DD-3B99-4ED8-9806-C2F52591EF72}" presName="root2" presStyleCnt="0"/>
      <dgm:spPr/>
    </dgm:pt>
    <dgm:pt modelId="{AAF28B0D-15E5-4783-8733-30439B9E202A}" type="pres">
      <dgm:prSet presAssocID="{2C2584DD-3B99-4ED8-9806-C2F52591EF72}" presName="LevelTwoTextNode" presStyleLbl="node3" presStyleIdx="2" presStyleCnt="6">
        <dgm:presLayoutVars>
          <dgm:chPref val="3"/>
        </dgm:presLayoutVars>
      </dgm:prSet>
      <dgm:spPr/>
    </dgm:pt>
    <dgm:pt modelId="{09AFEBCE-5B23-4EB4-824B-BB1FF70B0F1A}" type="pres">
      <dgm:prSet presAssocID="{2C2584DD-3B99-4ED8-9806-C2F52591EF72}" presName="level3hierChild" presStyleCnt="0"/>
      <dgm:spPr/>
    </dgm:pt>
    <dgm:pt modelId="{77E462D2-3D95-4521-9148-EDDD0C87401B}" type="pres">
      <dgm:prSet presAssocID="{CF3C21DB-DF82-4AE5-9FE1-F1AABCF88B13}" presName="conn2-1" presStyleLbl="parChTrans1D3" presStyleIdx="3" presStyleCnt="6"/>
      <dgm:spPr/>
    </dgm:pt>
    <dgm:pt modelId="{E63BE85D-F0C6-469D-B2E2-E8EF0A7D89F8}" type="pres">
      <dgm:prSet presAssocID="{CF3C21DB-DF82-4AE5-9FE1-F1AABCF88B13}" presName="connTx" presStyleLbl="parChTrans1D3" presStyleIdx="3" presStyleCnt="6"/>
      <dgm:spPr/>
    </dgm:pt>
    <dgm:pt modelId="{126CC0FB-6C43-4E27-84C7-7E87A6B08654}" type="pres">
      <dgm:prSet presAssocID="{23B03BBE-77EE-4C3D-83BC-0AE33D72D238}" presName="root2" presStyleCnt="0"/>
      <dgm:spPr/>
    </dgm:pt>
    <dgm:pt modelId="{A03F34F8-B310-4391-BA02-9830E8571BEB}" type="pres">
      <dgm:prSet presAssocID="{23B03BBE-77EE-4C3D-83BC-0AE33D72D238}" presName="LevelTwoTextNode" presStyleLbl="node3" presStyleIdx="3" presStyleCnt="6">
        <dgm:presLayoutVars>
          <dgm:chPref val="3"/>
        </dgm:presLayoutVars>
      </dgm:prSet>
      <dgm:spPr>
        <a:xfrm>
          <a:off x="3961536" y="2670530"/>
          <a:ext cx="2322530" cy="708088"/>
        </a:xfrm>
        <a:prstGeom prst="rect">
          <a:avLst/>
        </a:prstGeom>
      </dgm:spPr>
    </dgm:pt>
    <dgm:pt modelId="{B48A7239-EFDF-4D6D-B2EE-3C9672AC3A0C}" type="pres">
      <dgm:prSet presAssocID="{23B03BBE-77EE-4C3D-83BC-0AE33D72D238}" presName="level3hierChild" presStyleCnt="0"/>
      <dgm:spPr/>
    </dgm:pt>
    <dgm:pt modelId="{9C24316B-7601-4DF2-AD24-93AC0C999D3F}" type="pres">
      <dgm:prSet presAssocID="{CFE82848-3E93-4D1F-B62B-8FD0021A1338}" presName="conn2-1" presStyleLbl="parChTrans1D2" presStyleIdx="1" presStyleCnt="2"/>
      <dgm:spPr/>
    </dgm:pt>
    <dgm:pt modelId="{2CA0325A-89E1-494A-B0D0-EE456FEBED63}" type="pres">
      <dgm:prSet presAssocID="{CFE82848-3E93-4D1F-B62B-8FD0021A1338}" presName="connTx" presStyleLbl="parChTrans1D2" presStyleIdx="1" presStyleCnt="2"/>
      <dgm:spPr/>
    </dgm:pt>
    <dgm:pt modelId="{74FFC2CA-81D5-49B8-9668-B4B731DC20A3}" type="pres">
      <dgm:prSet presAssocID="{491CDD4B-4B3F-4DB0-AA94-B1F49F761D4A}" presName="root2" presStyleCnt="0"/>
      <dgm:spPr/>
    </dgm:pt>
    <dgm:pt modelId="{C87E44EF-8065-4278-B666-C5C7FAEC7C5A}" type="pres">
      <dgm:prSet presAssocID="{491CDD4B-4B3F-4DB0-AA94-B1F49F761D4A}" presName="LevelTwoTextNode" presStyleLbl="node2" presStyleIdx="0" presStyleCnt="1">
        <dgm:presLayoutVars>
          <dgm:chPref val="3"/>
        </dgm:presLayoutVars>
      </dgm:prSet>
      <dgm:spPr/>
    </dgm:pt>
    <dgm:pt modelId="{C917ACA6-6173-4353-B34C-0851597E4762}" type="pres">
      <dgm:prSet presAssocID="{491CDD4B-4B3F-4DB0-AA94-B1F49F761D4A}" presName="level3hierChild" presStyleCnt="0"/>
      <dgm:spPr/>
    </dgm:pt>
    <dgm:pt modelId="{587A0810-C9D5-410D-BB16-C3D3212386FF}" type="pres">
      <dgm:prSet presAssocID="{D0FEA13E-6F32-43AA-B48F-FF62D8EE9A28}" presName="conn2-1" presStyleLbl="parChTrans1D3" presStyleIdx="4" presStyleCnt="6"/>
      <dgm:spPr/>
    </dgm:pt>
    <dgm:pt modelId="{9630DA19-FD54-45C6-BA17-7B1E903DD88C}" type="pres">
      <dgm:prSet presAssocID="{D0FEA13E-6F32-43AA-B48F-FF62D8EE9A28}" presName="connTx" presStyleLbl="parChTrans1D3" presStyleIdx="4" presStyleCnt="6"/>
      <dgm:spPr/>
    </dgm:pt>
    <dgm:pt modelId="{05C53DB9-06B9-4EF6-A6F0-F3AE606253DD}" type="pres">
      <dgm:prSet presAssocID="{A5651CC3-9B6D-473C-8234-13174616866B}" presName="root2" presStyleCnt="0"/>
      <dgm:spPr/>
    </dgm:pt>
    <dgm:pt modelId="{019E1E08-66EC-4E54-BB46-C58681CA7D03}" type="pres">
      <dgm:prSet presAssocID="{A5651CC3-9B6D-473C-8234-13174616866B}" presName="LevelTwoTextNode" presStyleLbl="node3" presStyleIdx="4" presStyleCnt="6">
        <dgm:presLayoutVars>
          <dgm:chPref val="3"/>
        </dgm:presLayoutVars>
      </dgm:prSet>
      <dgm:spPr/>
    </dgm:pt>
    <dgm:pt modelId="{46FABD94-AFD9-4E06-8266-97AD08F5BED4}" type="pres">
      <dgm:prSet presAssocID="{A5651CC3-9B6D-473C-8234-13174616866B}" presName="level3hierChild" presStyleCnt="0"/>
      <dgm:spPr/>
    </dgm:pt>
    <dgm:pt modelId="{23FB666E-A670-441F-A89E-F2A04B5C21CB}" type="pres">
      <dgm:prSet presAssocID="{5E3D9526-8222-4130-BA9B-06F0E6752585}" presName="conn2-1" presStyleLbl="parChTrans1D3" presStyleIdx="5" presStyleCnt="6"/>
      <dgm:spPr/>
    </dgm:pt>
    <dgm:pt modelId="{F940889C-95AF-4CFA-92A5-ED0AD57B087A}" type="pres">
      <dgm:prSet presAssocID="{5E3D9526-8222-4130-BA9B-06F0E6752585}" presName="connTx" presStyleLbl="parChTrans1D3" presStyleIdx="5" presStyleCnt="6"/>
      <dgm:spPr/>
    </dgm:pt>
    <dgm:pt modelId="{93E13303-018A-4719-8FD9-215277D0C7F1}" type="pres">
      <dgm:prSet presAssocID="{BE9BBF0E-D14A-40D5-B014-8E73EEC9D0BC}" presName="root2" presStyleCnt="0"/>
      <dgm:spPr/>
    </dgm:pt>
    <dgm:pt modelId="{E4CF5036-9AC9-452A-8EB2-41761F3986EA}" type="pres">
      <dgm:prSet presAssocID="{BE9BBF0E-D14A-40D5-B014-8E73EEC9D0BC}" presName="LevelTwoTextNode" presStyleLbl="node3" presStyleIdx="5" presStyleCnt="6">
        <dgm:presLayoutVars>
          <dgm:chPref val="3"/>
        </dgm:presLayoutVars>
      </dgm:prSet>
      <dgm:spPr/>
    </dgm:pt>
    <dgm:pt modelId="{547A7F6E-557C-45B8-AEA7-BEA91DCEEA59}" type="pres">
      <dgm:prSet presAssocID="{BE9BBF0E-D14A-40D5-B014-8E73EEC9D0BC}" presName="level3hierChild" presStyleCnt="0"/>
      <dgm:spPr/>
    </dgm:pt>
  </dgm:ptLst>
  <dgm:cxnLst>
    <dgm:cxn modelId="{C860910F-0404-4E79-9F7B-DBC29CC8D263}" type="presOf" srcId="{D0FEA13E-6F32-43AA-B48F-FF62D8EE9A28}" destId="{587A0810-C9D5-410D-BB16-C3D3212386FF}" srcOrd="0" destOrd="0" presId="urn:microsoft.com/office/officeart/2008/layout/HorizontalMultiLevelHierarchy"/>
    <dgm:cxn modelId="{E3093012-9BDE-4353-B95B-B6C157B3A456}" type="presOf" srcId="{EB136C8E-FB5A-432C-A3A2-8AF9E2E0948E}" destId="{F2866769-9CFC-4D20-93A6-05BFC1734D2E}" srcOrd="1" destOrd="0" presId="urn:microsoft.com/office/officeart/2008/layout/HorizontalMultiLevelHierarchy"/>
    <dgm:cxn modelId="{79BA0720-D494-4875-A464-24856B8E3565}" type="presOf" srcId="{5E3D9526-8222-4130-BA9B-06F0E6752585}" destId="{F940889C-95AF-4CFA-92A5-ED0AD57B087A}" srcOrd="1" destOrd="0" presId="urn:microsoft.com/office/officeart/2008/layout/HorizontalMultiLevelHierarchy"/>
    <dgm:cxn modelId="{5730922B-8514-4390-B166-3C6B62562839}" type="presOf" srcId="{CF3C21DB-DF82-4AE5-9FE1-F1AABCF88B13}" destId="{E63BE85D-F0C6-469D-B2E2-E8EF0A7D89F8}" srcOrd="1" destOrd="0" presId="urn:microsoft.com/office/officeart/2008/layout/HorizontalMultiLevelHierarchy"/>
    <dgm:cxn modelId="{AE0E4E30-882B-46D6-8681-19849E4B843B}" srcId="{D4ECDAB1-790E-49C1-978D-D37BCA4F273F}" destId="{0BB892A5-F5EC-4F67-AF52-97C5FFB10551}" srcOrd="0" destOrd="0" parTransId="{9C6FB7C3-9417-4E4A-A4A3-1D7976CD9C8A}" sibTransId="{191C6406-16FA-4497-8E62-D231E8D0A260}"/>
    <dgm:cxn modelId="{2A11AF34-D175-4B0D-A136-D08D63A405D0}" type="presOf" srcId="{C7668627-50EE-4A8F-A71A-CF3C1B326634}" destId="{F675D7AD-B622-4220-9AD1-7C1B29030245}" srcOrd="0" destOrd="0" presId="urn:microsoft.com/office/officeart/2008/layout/HorizontalMultiLevelHierarchy"/>
    <dgm:cxn modelId="{D3BB9039-0FED-4575-9EB8-926C38D2502F}" type="presOf" srcId="{0BB892A5-F5EC-4F67-AF52-97C5FFB10551}" destId="{B7B774DD-6FDA-49CE-A737-5E70F07B9CA4}" srcOrd="0" destOrd="0" presId="urn:microsoft.com/office/officeart/2008/layout/HorizontalMultiLevelHierarchy"/>
    <dgm:cxn modelId="{A9C06F3F-45D5-476E-A041-77D9495B4F4C}" srcId="{FE6329CF-2DDD-4902-90B1-1263C9BF4B37}" destId="{D4ECDAB1-790E-49C1-978D-D37BCA4F273F}" srcOrd="1" destOrd="0" parTransId="{5B62C510-13AE-470E-9B6A-E1B74A551D05}" sibTransId="{50E67336-22A4-4275-A3EF-46DF4F628B03}"/>
    <dgm:cxn modelId="{B599F065-8830-4A00-80B5-640B8B26AD20}" type="presOf" srcId="{23B03BBE-77EE-4C3D-83BC-0AE33D72D238}" destId="{A03F34F8-B310-4391-BA02-9830E8571BEB}" srcOrd="0" destOrd="0" presId="urn:microsoft.com/office/officeart/2008/layout/HorizontalMultiLevelHierarchy"/>
    <dgm:cxn modelId="{A221AB47-10ED-4328-A9AE-27F8A9CD4115}" type="presOf" srcId="{9C6FB7C3-9417-4E4A-A4A3-1D7976CD9C8A}" destId="{2B82604F-959D-420A-8E7D-25FEBA4E8738}" srcOrd="0" destOrd="0" presId="urn:microsoft.com/office/officeart/2008/layout/HorizontalMultiLevelHierarchy"/>
    <dgm:cxn modelId="{A053E169-30AB-473D-B2A4-867D20BF029A}" type="presOf" srcId="{15BCC5DD-EEE6-4B39-B4F4-C7D6B6471B8C}" destId="{E09332F9-D833-4D44-9617-4123F1F88C20}" srcOrd="0" destOrd="0" presId="urn:microsoft.com/office/officeart/2008/layout/HorizontalMultiLevelHierarchy"/>
    <dgm:cxn modelId="{4E8CE44C-D189-4EB6-B440-6FB5589D12E9}" type="presOf" srcId="{CFE82848-3E93-4D1F-B62B-8FD0021A1338}" destId="{9C24316B-7601-4DF2-AD24-93AC0C999D3F}" srcOrd="0" destOrd="0" presId="urn:microsoft.com/office/officeart/2008/layout/HorizontalMultiLevelHierarchy"/>
    <dgm:cxn modelId="{45E59871-8A8C-4535-83E7-C134CB4FA438}" srcId="{D4ECDAB1-790E-49C1-978D-D37BCA4F273F}" destId="{AD7A90C3-56ED-4392-AE52-8A3E4FB85B14}" srcOrd="1" destOrd="0" parTransId="{E899BD17-5C98-4D8D-B123-AF738E6AE832}" sibTransId="{F7FE317A-0CD5-40AB-A63B-8DA8A28E4247}"/>
    <dgm:cxn modelId="{7D676952-A5D1-4C48-9537-515E67094FD8}" type="presOf" srcId="{BE9BBF0E-D14A-40D5-B014-8E73EEC9D0BC}" destId="{E4CF5036-9AC9-452A-8EB2-41761F3986EA}" srcOrd="0" destOrd="0" presId="urn:microsoft.com/office/officeart/2008/layout/HorizontalMultiLevelHierarchy"/>
    <dgm:cxn modelId="{2A164F52-B0EC-4970-B0B3-5FE65E856933}" type="presOf" srcId="{E899BD17-5C98-4D8D-B123-AF738E6AE832}" destId="{B4A82583-685F-499F-846C-EFEB759C03CD}" srcOrd="1" destOrd="0" presId="urn:microsoft.com/office/officeart/2008/layout/HorizontalMultiLevelHierarchy"/>
    <dgm:cxn modelId="{C5715852-70D1-4A3C-93BE-647ED0093A99}" srcId="{491CDD4B-4B3F-4DB0-AA94-B1F49F761D4A}" destId="{A5651CC3-9B6D-473C-8234-13174616866B}" srcOrd="0" destOrd="0" parTransId="{D0FEA13E-6F32-43AA-B48F-FF62D8EE9A28}" sibTransId="{C8FAE74C-865F-41E5-B5EF-92CC4339D6B6}"/>
    <dgm:cxn modelId="{21A85A52-BE87-45D1-873F-CDDDC32FC759}" srcId="{88390B08-FA3D-4B71-A92C-9F06E5FB98DA}" destId="{0F49AE50-BA58-4236-8D17-A96735A76727}" srcOrd="0" destOrd="0" parTransId="{A0172CF8-2594-415E-9C10-04E6E8C778F5}" sibTransId="{B23587A8-9E0E-4105-85E0-C4FCA4720891}"/>
    <dgm:cxn modelId="{306FA154-8FAF-4DED-9EEA-345A9E197783}" type="presOf" srcId="{AD7A90C3-56ED-4392-AE52-8A3E4FB85B14}" destId="{113B8D1D-D8DE-4C75-A7E3-D119A486BE67}" srcOrd="0" destOrd="0" presId="urn:microsoft.com/office/officeart/2008/layout/HorizontalMultiLevelHierarchy"/>
    <dgm:cxn modelId="{20B5EA74-4EBB-4108-A90C-31A0E9BA36F8}" srcId="{0F49AE50-BA58-4236-8D17-A96735A76727}" destId="{FE6329CF-2DDD-4902-90B1-1263C9BF4B37}" srcOrd="0" destOrd="0" parTransId="{C7668627-50EE-4A8F-A71A-CF3C1B326634}" sibTransId="{937B006E-7610-447A-BFB2-A1B900C75332}"/>
    <dgm:cxn modelId="{40CCFA75-2070-41B4-A1F6-52E79D1C2CA5}" type="presOf" srcId="{15BCC5DD-EEE6-4B39-B4F4-C7D6B6471B8C}" destId="{7DD01F2C-B174-4C93-A2C5-7352F09032F2}" srcOrd="1" destOrd="0" presId="urn:microsoft.com/office/officeart/2008/layout/HorizontalMultiLevelHierarchy"/>
    <dgm:cxn modelId="{264F557E-C4E4-4E24-B6C3-443BAC6D9A57}" type="presOf" srcId="{DB0F1FBD-23D8-4826-BE55-1942F0E77DEB}" destId="{ECE3F419-AA70-4E06-A37A-9913FB82401F}" srcOrd="0" destOrd="0" presId="urn:microsoft.com/office/officeart/2008/layout/HorizontalMultiLevelHierarchy"/>
    <dgm:cxn modelId="{EB9F9C85-2B08-4E40-B6AC-CDDEBC78FAD9}" type="presOf" srcId="{CFE82848-3E93-4D1F-B62B-8FD0021A1338}" destId="{2CA0325A-89E1-494A-B0D0-EE456FEBED63}" srcOrd="1" destOrd="0" presId="urn:microsoft.com/office/officeart/2008/layout/HorizontalMultiLevelHierarchy"/>
    <dgm:cxn modelId="{0B6BFA8A-7123-4C53-893F-85DAEBF0C0FD}" type="presOf" srcId="{2C2584DD-3B99-4ED8-9806-C2F52591EF72}" destId="{AAF28B0D-15E5-4783-8733-30439B9E202A}" srcOrd="0" destOrd="0" presId="urn:microsoft.com/office/officeart/2008/layout/HorizontalMultiLevelHierarchy"/>
    <dgm:cxn modelId="{E871B495-DD60-4765-83C4-F087155EB093}" type="presOf" srcId="{9C6FB7C3-9417-4E4A-A4A3-1D7976CD9C8A}" destId="{74F6463C-7FDE-42B0-BE50-059F266AD6B6}" srcOrd="1" destOrd="0" presId="urn:microsoft.com/office/officeart/2008/layout/HorizontalMultiLevelHierarchy"/>
    <dgm:cxn modelId="{56443CA0-AA4F-4060-B741-7461ED9B9DEC}" srcId="{FE6329CF-2DDD-4902-90B1-1263C9BF4B37}" destId="{2C2584DD-3B99-4ED8-9806-C2F52591EF72}" srcOrd="2" destOrd="0" parTransId="{15BCC5DD-EEE6-4B39-B4F4-C7D6B6471B8C}" sibTransId="{CA733BBB-FB0B-4B5F-8FFD-7351F9E29813}"/>
    <dgm:cxn modelId="{0E3FE3A2-8E25-4B12-9101-606292BE42BB}" type="presOf" srcId="{CF3C21DB-DF82-4AE5-9FE1-F1AABCF88B13}" destId="{77E462D2-3D95-4521-9148-EDDD0C87401B}" srcOrd="0" destOrd="0" presId="urn:microsoft.com/office/officeart/2008/layout/HorizontalMultiLevelHierarchy"/>
    <dgm:cxn modelId="{836EEBA5-63AC-4085-9623-0CA8D8EB567D}" type="presOf" srcId="{C7668627-50EE-4A8F-A71A-CF3C1B326634}" destId="{9482D63D-BE9F-4F5E-A711-981407119128}" srcOrd="1" destOrd="0" presId="urn:microsoft.com/office/officeart/2008/layout/HorizontalMultiLevelHierarchy"/>
    <dgm:cxn modelId="{0FF609B4-A88A-4B5A-B23C-79EA7F5A5CD4}" type="presOf" srcId="{5B62C510-13AE-470E-9B6A-E1B74A551D05}" destId="{A3EECCDE-2B58-407E-BECE-391DEDFD231D}" srcOrd="1" destOrd="0" presId="urn:microsoft.com/office/officeart/2008/layout/HorizontalMultiLevelHierarchy"/>
    <dgm:cxn modelId="{D44B10BA-E4B2-4C0D-A903-4013F13D1CDA}" type="presOf" srcId="{E899BD17-5C98-4D8D-B123-AF738E6AE832}" destId="{A8502D5E-EB8C-42CF-AF88-AA74637E55A3}" srcOrd="0" destOrd="0" presId="urn:microsoft.com/office/officeart/2008/layout/HorizontalMultiLevelHierarchy"/>
    <dgm:cxn modelId="{5D0316BF-F81E-4D3A-91A8-6D803E46CFC4}" type="presOf" srcId="{88390B08-FA3D-4B71-A92C-9F06E5FB98DA}" destId="{ABEEDB01-603A-41F9-B886-E20C334F75B6}" srcOrd="0" destOrd="0" presId="urn:microsoft.com/office/officeart/2008/layout/HorizontalMultiLevelHierarchy"/>
    <dgm:cxn modelId="{04A463C1-D7AA-4103-B650-324C19445545}" type="presOf" srcId="{491CDD4B-4B3F-4DB0-AA94-B1F49F761D4A}" destId="{C87E44EF-8065-4278-B666-C5C7FAEC7C5A}" srcOrd="0" destOrd="0" presId="urn:microsoft.com/office/officeart/2008/layout/HorizontalMultiLevelHierarchy"/>
    <dgm:cxn modelId="{EEA1D8C4-EAC4-4FFA-AC9C-0214D89254DA}" type="presOf" srcId="{FE6329CF-2DDD-4902-90B1-1263C9BF4B37}" destId="{BDC8FDB7-E335-492F-8ABF-7D22E8008217}" srcOrd="0" destOrd="0" presId="urn:microsoft.com/office/officeart/2008/layout/HorizontalMultiLevelHierarchy"/>
    <dgm:cxn modelId="{80D8A4C9-B290-4DAD-8B6A-E1BB2477FB21}" type="presOf" srcId="{A5651CC3-9B6D-473C-8234-13174616866B}" destId="{019E1E08-66EC-4E54-BB46-C58681CA7D03}" srcOrd="0" destOrd="0" presId="urn:microsoft.com/office/officeart/2008/layout/HorizontalMultiLevelHierarchy"/>
    <dgm:cxn modelId="{53E54CCA-8F29-4428-ACA6-61A48482CEBC}" srcId="{FE6329CF-2DDD-4902-90B1-1263C9BF4B37}" destId="{DB0F1FBD-23D8-4826-BE55-1942F0E77DEB}" srcOrd="0" destOrd="0" parTransId="{EB136C8E-FB5A-432C-A3A2-8AF9E2E0948E}" sibTransId="{36890A90-EF9C-40E4-AA11-876A56753210}"/>
    <dgm:cxn modelId="{CB5D76CC-4D03-42BF-BDF9-179B5C2DE781}" srcId="{0F49AE50-BA58-4236-8D17-A96735A76727}" destId="{491CDD4B-4B3F-4DB0-AA94-B1F49F761D4A}" srcOrd="1" destOrd="0" parTransId="{CFE82848-3E93-4D1F-B62B-8FD0021A1338}" sibTransId="{CF667D22-AB5D-4B7B-A0A2-122A79D7A2EC}"/>
    <dgm:cxn modelId="{FFFDB2D1-02B8-462A-A789-A34A7F8EC956}" type="presOf" srcId="{D0FEA13E-6F32-43AA-B48F-FF62D8EE9A28}" destId="{9630DA19-FD54-45C6-BA17-7B1E903DD88C}" srcOrd="1" destOrd="0" presId="urn:microsoft.com/office/officeart/2008/layout/HorizontalMultiLevelHierarchy"/>
    <dgm:cxn modelId="{84C78DDF-7489-4624-8B1A-556BA31EC24B}" srcId="{FE6329CF-2DDD-4902-90B1-1263C9BF4B37}" destId="{23B03BBE-77EE-4C3D-83BC-0AE33D72D238}" srcOrd="3" destOrd="0" parTransId="{CF3C21DB-DF82-4AE5-9FE1-F1AABCF88B13}" sibTransId="{A38BBEFE-7190-49E5-889B-AA578FBE5ED6}"/>
    <dgm:cxn modelId="{9E1451E6-EFF1-4169-BC31-916C20BF8A4B}" type="presOf" srcId="{D4ECDAB1-790E-49C1-978D-D37BCA4F273F}" destId="{3F626BFF-846A-4C26-8497-EB704C95C3D8}" srcOrd="0" destOrd="0" presId="urn:microsoft.com/office/officeart/2008/layout/HorizontalMultiLevelHierarchy"/>
    <dgm:cxn modelId="{C46963F0-4E48-412D-9EAF-774B0171E84C}" type="presOf" srcId="{5B62C510-13AE-470E-9B6A-E1B74A551D05}" destId="{D13AA416-1F03-49AC-B4DE-F146C2D7761E}" srcOrd="0" destOrd="0" presId="urn:microsoft.com/office/officeart/2008/layout/HorizontalMultiLevelHierarchy"/>
    <dgm:cxn modelId="{C5E87BF3-9387-4422-BDA4-EDC62FF1AD16}" type="presOf" srcId="{EB136C8E-FB5A-432C-A3A2-8AF9E2E0948E}" destId="{E2F205AE-D9FC-4F01-9F51-018E158414B1}" srcOrd="0" destOrd="0" presId="urn:microsoft.com/office/officeart/2008/layout/HorizontalMultiLevelHierarchy"/>
    <dgm:cxn modelId="{947F29F4-D35B-4652-9894-9160C1C501FF}" srcId="{491CDD4B-4B3F-4DB0-AA94-B1F49F761D4A}" destId="{BE9BBF0E-D14A-40D5-B014-8E73EEC9D0BC}" srcOrd="1" destOrd="0" parTransId="{5E3D9526-8222-4130-BA9B-06F0E6752585}" sibTransId="{A6F92A27-38A7-4291-823D-0749340B9264}"/>
    <dgm:cxn modelId="{F4538EF4-E4E1-4620-B031-3BFB5C224D5B}" type="presOf" srcId="{0F49AE50-BA58-4236-8D17-A96735A76727}" destId="{79B1437B-17C2-4B9C-B785-4DAE0F4F21B1}" srcOrd="0" destOrd="0" presId="urn:microsoft.com/office/officeart/2008/layout/HorizontalMultiLevelHierarchy"/>
    <dgm:cxn modelId="{B3968BFE-BB96-4957-9C9C-9C3908367D68}" type="presOf" srcId="{5E3D9526-8222-4130-BA9B-06F0E6752585}" destId="{23FB666E-A670-441F-A89E-F2A04B5C21CB}" srcOrd="0" destOrd="0" presId="urn:microsoft.com/office/officeart/2008/layout/HorizontalMultiLevelHierarchy"/>
    <dgm:cxn modelId="{E5CFB29C-2F8F-4AB0-8210-272EF88EAF58}" type="presParOf" srcId="{ABEEDB01-603A-41F9-B886-E20C334F75B6}" destId="{B043815F-9A32-44D7-ABD6-92A3B8BD5576}" srcOrd="0" destOrd="0" presId="urn:microsoft.com/office/officeart/2008/layout/HorizontalMultiLevelHierarchy"/>
    <dgm:cxn modelId="{C97DF04A-4195-4A1D-A8D8-1E2FCA500453}" type="presParOf" srcId="{B043815F-9A32-44D7-ABD6-92A3B8BD5576}" destId="{79B1437B-17C2-4B9C-B785-4DAE0F4F21B1}" srcOrd="0" destOrd="0" presId="urn:microsoft.com/office/officeart/2008/layout/HorizontalMultiLevelHierarchy"/>
    <dgm:cxn modelId="{A0F1BB42-DA7A-4841-B169-CF3BEEDAAEA6}" type="presParOf" srcId="{B043815F-9A32-44D7-ABD6-92A3B8BD5576}" destId="{07541F64-4F82-4B1E-9F8D-AEB59136A198}" srcOrd="1" destOrd="0" presId="urn:microsoft.com/office/officeart/2008/layout/HorizontalMultiLevelHierarchy"/>
    <dgm:cxn modelId="{627D9A50-1353-4D0C-9C97-C0F64F225316}" type="presParOf" srcId="{07541F64-4F82-4B1E-9F8D-AEB59136A198}" destId="{F675D7AD-B622-4220-9AD1-7C1B29030245}" srcOrd="0" destOrd="0" presId="urn:microsoft.com/office/officeart/2008/layout/HorizontalMultiLevelHierarchy"/>
    <dgm:cxn modelId="{30026ADC-E0E1-452F-97E4-D8161DE78119}" type="presParOf" srcId="{F675D7AD-B622-4220-9AD1-7C1B29030245}" destId="{9482D63D-BE9F-4F5E-A711-981407119128}" srcOrd="0" destOrd="0" presId="urn:microsoft.com/office/officeart/2008/layout/HorizontalMultiLevelHierarchy"/>
    <dgm:cxn modelId="{DC1A4E99-9984-42E9-A886-D0AE63761611}" type="presParOf" srcId="{07541F64-4F82-4B1E-9F8D-AEB59136A198}" destId="{E13C4B80-6DD3-4606-9365-72735B442049}" srcOrd="1" destOrd="0" presId="urn:microsoft.com/office/officeart/2008/layout/HorizontalMultiLevelHierarchy"/>
    <dgm:cxn modelId="{A27DB1D7-58D8-4A42-A18C-E4D2414568B7}" type="presParOf" srcId="{E13C4B80-6DD3-4606-9365-72735B442049}" destId="{BDC8FDB7-E335-492F-8ABF-7D22E8008217}" srcOrd="0" destOrd="0" presId="urn:microsoft.com/office/officeart/2008/layout/HorizontalMultiLevelHierarchy"/>
    <dgm:cxn modelId="{0DDA763F-F602-4EA9-B8FF-69A35D5657A3}" type="presParOf" srcId="{E13C4B80-6DD3-4606-9365-72735B442049}" destId="{74D04225-3FB1-4DCF-B517-5EE3BB6B206F}" srcOrd="1" destOrd="0" presId="urn:microsoft.com/office/officeart/2008/layout/HorizontalMultiLevelHierarchy"/>
    <dgm:cxn modelId="{5FEA8BB4-6696-4335-92AC-5698D34D5FD6}" type="presParOf" srcId="{74D04225-3FB1-4DCF-B517-5EE3BB6B206F}" destId="{E2F205AE-D9FC-4F01-9F51-018E158414B1}" srcOrd="0" destOrd="0" presId="urn:microsoft.com/office/officeart/2008/layout/HorizontalMultiLevelHierarchy"/>
    <dgm:cxn modelId="{DE7D1D7D-6911-4789-A202-BF1B542DDFC5}" type="presParOf" srcId="{E2F205AE-D9FC-4F01-9F51-018E158414B1}" destId="{F2866769-9CFC-4D20-93A6-05BFC1734D2E}" srcOrd="0" destOrd="0" presId="urn:microsoft.com/office/officeart/2008/layout/HorizontalMultiLevelHierarchy"/>
    <dgm:cxn modelId="{EDAC8F29-F01E-4D2F-B000-5605014BEEB5}" type="presParOf" srcId="{74D04225-3FB1-4DCF-B517-5EE3BB6B206F}" destId="{28E6105C-5B35-48A9-A473-95A3E2BBB16C}" srcOrd="1" destOrd="0" presId="urn:microsoft.com/office/officeart/2008/layout/HorizontalMultiLevelHierarchy"/>
    <dgm:cxn modelId="{6A5002FA-CF40-4D1C-A724-AC1ABE0C8900}" type="presParOf" srcId="{28E6105C-5B35-48A9-A473-95A3E2BBB16C}" destId="{ECE3F419-AA70-4E06-A37A-9913FB82401F}" srcOrd="0" destOrd="0" presId="urn:microsoft.com/office/officeart/2008/layout/HorizontalMultiLevelHierarchy"/>
    <dgm:cxn modelId="{A3E98D00-ED2D-4357-B197-CA95FC885427}" type="presParOf" srcId="{28E6105C-5B35-48A9-A473-95A3E2BBB16C}" destId="{512E1907-A579-47EA-BF9B-33BFE9846D1F}" srcOrd="1" destOrd="0" presId="urn:microsoft.com/office/officeart/2008/layout/HorizontalMultiLevelHierarchy"/>
    <dgm:cxn modelId="{D273FFDE-18CD-416C-A95A-7E2BC1D06316}" type="presParOf" srcId="{74D04225-3FB1-4DCF-B517-5EE3BB6B206F}" destId="{D13AA416-1F03-49AC-B4DE-F146C2D7761E}" srcOrd="2" destOrd="0" presId="urn:microsoft.com/office/officeart/2008/layout/HorizontalMultiLevelHierarchy"/>
    <dgm:cxn modelId="{6001DF50-29C5-4AB8-89AB-A7784D90DDE8}" type="presParOf" srcId="{D13AA416-1F03-49AC-B4DE-F146C2D7761E}" destId="{A3EECCDE-2B58-407E-BECE-391DEDFD231D}" srcOrd="0" destOrd="0" presId="urn:microsoft.com/office/officeart/2008/layout/HorizontalMultiLevelHierarchy"/>
    <dgm:cxn modelId="{55DB2AFE-D103-4AB0-9F86-93C5960C8699}" type="presParOf" srcId="{74D04225-3FB1-4DCF-B517-5EE3BB6B206F}" destId="{2031DC12-67F9-42BB-8929-BB192C80C417}" srcOrd="3" destOrd="0" presId="urn:microsoft.com/office/officeart/2008/layout/HorizontalMultiLevelHierarchy"/>
    <dgm:cxn modelId="{E3FB7A90-E2E0-47CA-9232-0F2A8CBCDFB2}" type="presParOf" srcId="{2031DC12-67F9-42BB-8929-BB192C80C417}" destId="{3F626BFF-846A-4C26-8497-EB704C95C3D8}" srcOrd="0" destOrd="0" presId="urn:microsoft.com/office/officeart/2008/layout/HorizontalMultiLevelHierarchy"/>
    <dgm:cxn modelId="{866905DF-DCD0-4AE5-A03C-222338CC5A19}" type="presParOf" srcId="{2031DC12-67F9-42BB-8929-BB192C80C417}" destId="{4E9C9EB8-0729-49DE-AEE1-C2C539BA36F3}" srcOrd="1" destOrd="0" presId="urn:microsoft.com/office/officeart/2008/layout/HorizontalMultiLevelHierarchy"/>
    <dgm:cxn modelId="{0D715034-DABA-4365-ACEA-3C9D73A9B8A2}" type="presParOf" srcId="{4E9C9EB8-0729-49DE-AEE1-C2C539BA36F3}" destId="{2B82604F-959D-420A-8E7D-25FEBA4E8738}" srcOrd="0" destOrd="0" presId="urn:microsoft.com/office/officeart/2008/layout/HorizontalMultiLevelHierarchy"/>
    <dgm:cxn modelId="{8AA36C53-2120-484B-A4F9-9AE8DF326FCD}" type="presParOf" srcId="{2B82604F-959D-420A-8E7D-25FEBA4E8738}" destId="{74F6463C-7FDE-42B0-BE50-059F266AD6B6}" srcOrd="0" destOrd="0" presId="urn:microsoft.com/office/officeart/2008/layout/HorizontalMultiLevelHierarchy"/>
    <dgm:cxn modelId="{01F4CE98-3DDB-4171-9CF2-EB02D1B27714}" type="presParOf" srcId="{4E9C9EB8-0729-49DE-AEE1-C2C539BA36F3}" destId="{5BE023FF-C7AC-4544-99F9-DED20D733F12}" srcOrd="1" destOrd="0" presId="urn:microsoft.com/office/officeart/2008/layout/HorizontalMultiLevelHierarchy"/>
    <dgm:cxn modelId="{0C4CF6B6-CAED-4BB4-AF7A-5A5B4FE8DAA5}" type="presParOf" srcId="{5BE023FF-C7AC-4544-99F9-DED20D733F12}" destId="{B7B774DD-6FDA-49CE-A737-5E70F07B9CA4}" srcOrd="0" destOrd="0" presId="urn:microsoft.com/office/officeart/2008/layout/HorizontalMultiLevelHierarchy"/>
    <dgm:cxn modelId="{BDF04D31-A452-499C-B858-7C755C8E50A4}" type="presParOf" srcId="{5BE023FF-C7AC-4544-99F9-DED20D733F12}" destId="{619C8981-A21C-469B-914A-63E6EB081D82}" srcOrd="1" destOrd="0" presId="urn:microsoft.com/office/officeart/2008/layout/HorizontalMultiLevelHierarchy"/>
    <dgm:cxn modelId="{F33DD00E-B3A0-4086-BCE0-19419509003B}" type="presParOf" srcId="{4E9C9EB8-0729-49DE-AEE1-C2C539BA36F3}" destId="{A8502D5E-EB8C-42CF-AF88-AA74637E55A3}" srcOrd="2" destOrd="0" presId="urn:microsoft.com/office/officeart/2008/layout/HorizontalMultiLevelHierarchy"/>
    <dgm:cxn modelId="{9148E278-A1AF-4782-9BB5-BE992FC5D5A5}" type="presParOf" srcId="{A8502D5E-EB8C-42CF-AF88-AA74637E55A3}" destId="{B4A82583-685F-499F-846C-EFEB759C03CD}" srcOrd="0" destOrd="0" presId="urn:microsoft.com/office/officeart/2008/layout/HorizontalMultiLevelHierarchy"/>
    <dgm:cxn modelId="{1000FFEA-6A5D-486B-B8B6-5F02B04D16F8}" type="presParOf" srcId="{4E9C9EB8-0729-49DE-AEE1-C2C539BA36F3}" destId="{A06CF1C8-19A7-40CB-9C4E-87183BECE9D8}" srcOrd="3" destOrd="0" presId="urn:microsoft.com/office/officeart/2008/layout/HorizontalMultiLevelHierarchy"/>
    <dgm:cxn modelId="{CCCAEBC2-7204-4495-ACD0-717BBA81525C}" type="presParOf" srcId="{A06CF1C8-19A7-40CB-9C4E-87183BECE9D8}" destId="{113B8D1D-D8DE-4C75-A7E3-D119A486BE67}" srcOrd="0" destOrd="0" presId="urn:microsoft.com/office/officeart/2008/layout/HorizontalMultiLevelHierarchy"/>
    <dgm:cxn modelId="{5D398807-371A-43A7-90B1-91D667553D64}" type="presParOf" srcId="{A06CF1C8-19A7-40CB-9C4E-87183BECE9D8}" destId="{F2A3C7B1-C0EF-4888-AE33-C32CD1EEF6A7}" srcOrd="1" destOrd="0" presId="urn:microsoft.com/office/officeart/2008/layout/HorizontalMultiLevelHierarchy"/>
    <dgm:cxn modelId="{0D8DCC93-CAE8-42F2-95BD-1E1530907B41}" type="presParOf" srcId="{74D04225-3FB1-4DCF-B517-5EE3BB6B206F}" destId="{E09332F9-D833-4D44-9617-4123F1F88C20}" srcOrd="4" destOrd="0" presId="urn:microsoft.com/office/officeart/2008/layout/HorizontalMultiLevelHierarchy"/>
    <dgm:cxn modelId="{8464AF80-6FDC-41EE-8DFA-6D7B3FF770C2}" type="presParOf" srcId="{E09332F9-D833-4D44-9617-4123F1F88C20}" destId="{7DD01F2C-B174-4C93-A2C5-7352F09032F2}" srcOrd="0" destOrd="0" presId="urn:microsoft.com/office/officeart/2008/layout/HorizontalMultiLevelHierarchy"/>
    <dgm:cxn modelId="{77D1455F-1DF0-4750-A01A-790B74C48949}" type="presParOf" srcId="{74D04225-3FB1-4DCF-B517-5EE3BB6B206F}" destId="{A428D094-C12A-49C8-BEEF-55C4EA111124}" srcOrd="5" destOrd="0" presId="urn:microsoft.com/office/officeart/2008/layout/HorizontalMultiLevelHierarchy"/>
    <dgm:cxn modelId="{9598A84F-9E14-426B-BD23-EEA3822F184A}" type="presParOf" srcId="{A428D094-C12A-49C8-BEEF-55C4EA111124}" destId="{AAF28B0D-15E5-4783-8733-30439B9E202A}" srcOrd="0" destOrd="0" presId="urn:microsoft.com/office/officeart/2008/layout/HorizontalMultiLevelHierarchy"/>
    <dgm:cxn modelId="{B7650106-0409-4CE2-AD0D-7947C8532611}" type="presParOf" srcId="{A428D094-C12A-49C8-BEEF-55C4EA111124}" destId="{09AFEBCE-5B23-4EB4-824B-BB1FF70B0F1A}" srcOrd="1" destOrd="0" presId="urn:microsoft.com/office/officeart/2008/layout/HorizontalMultiLevelHierarchy"/>
    <dgm:cxn modelId="{9E14C7F7-69C6-4E63-9C32-28D391FCAA4F}" type="presParOf" srcId="{74D04225-3FB1-4DCF-B517-5EE3BB6B206F}" destId="{77E462D2-3D95-4521-9148-EDDD0C87401B}" srcOrd="6" destOrd="0" presId="urn:microsoft.com/office/officeart/2008/layout/HorizontalMultiLevelHierarchy"/>
    <dgm:cxn modelId="{F7CA72F9-2DEC-4AF9-876E-899BE52AE2E7}" type="presParOf" srcId="{77E462D2-3D95-4521-9148-EDDD0C87401B}" destId="{E63BE85D-F0C6-469D-B2E2-E8EF0A7D89F8}" srcOrd="0" destOrd="0" presId="urn:microsoft.com/office/officeart/2008/layout/HorizontalMultiLevelHierarchy"/>
    <dgm:cxn modelId="{874D438F-7BC6-4FDB-8D5C-BAB6F7A5E5EE}" type="presParOf" srcId="{74D04225-3FB1-4DCF-B517-5EE3BB6B206F}" destId="{126CC0FB-6C43-4E27-84C7-7E87A6B08654}" srcOrd="7" destOrd="0" presId="urn:microsoft.com/office/officeart/2008/layout/HorizontalMultiLevelHierarchy"/>
    <dgm:cxn modelId="{8FD64C90-6087-4AED-A4B8-20C67E0B8883}" type="presParOf" srcId="{126CC0FB-6C43-4E27-84C7-7E87A6B08654}" destId="{A03F34F8-B310-4391-BA02-9830E8571BEB}" srcOrd="0" destOrd="0" presId="urn:microsoft.com/office/officeart/2008/layout/HorizontalMultiLevelHierarchy"/>
    <dgm:cxn modelId="{0AED2CBC-2B19-485C-B3CE-85F3A9FC3E36}" type="presParOf" srcId="{126CC0FB-6C43-4E27-84C7-7E87A6B08654}" destId="{B48A7239-EFDF-4D6D-B2EE-3C9672AC3A0C}" srcOrd="1" destOrd="0" presId="urn:microsoft.com/office/officeart/2008/layout/HorizontalMultiLevelHierarchy"/>
    <dgm:cxn modelId="{19C5891B-8267-4A98-9386-96E87D2C6C13}" type="presParOf" srcId="{07541F64-4F82-4B1E-9F8D-AEB59136A198}" destId="{9C24316B-7601-4DF2-AD24-93AC0C999D3F}" srcOrd="2" destOrd="0" presId="urn:microsoft.com/office/officeart/2008/layout/HorizontalMultiLevelHierarchy"/>
    <dgm:cxn modelId="{746BFC1C-320C-4D80-AA02-E8369B8CFE77}" type="presParOf" srcId="{9C24316B-7601-4DF2-AD24-93AC0C999D3F}" destId="{2CA0325A-89E1-494A-B0D0-EE456FEBED63}" srcOrd="0" destOrd="0" presId="urn:microsoft.com/office/officeart/2008/layout/HorizontalMultiLevelHierarchy"/>
    <dgm:cxn modelId="{76BB62AD-AE51-4B9B-86C8-5775D6B9E538}" type="presParOf" srcId="{07541F64-4F82-4B1E-9F8D-AEB59136A198}" destId="{74FFC2CA-81D5-49B8-9668-B4B731DC20A3}" srcOrd="3" destOrd="0" presId="urn:microsoft.com/office/officeart/2008/layout/HorizontalMultiLevelHierarchy"/>
    <dgm:cxn modelId="{18479B80-9B82-491C-BE4F-633855EDCAFD}" type="presParOf" srcId="{74FFC2CA-81D5-49B8-9668-B4B731DC20A3}" destId="{C87E44EF-8065-4278-B666-C5C7FAEC7C5A}" srcOrd="0" destOrd="0" presId="urn:microsoft.com/office/officeart/2008/layout/HorizontalMultiLevelHierarchy"/>
    <dgm:cxn modelId="{E4518A6C-C7BE-490B-9933-6CFD5560DAE3}" type="presParOf" srcId="{74FFC2CA-81D5-49B8-9668-B4B731DC20A3}" destId="{C917ACA6-6173-4353-B34C-0851597E4762}" srcOrd="1" destOrd="0" presId="urn:microsoft.com/office/officeart/2008/layout/HorizontalMultiLevelHierarchy"/>
    <dgm:cxn modelId="{150BC723-854E-4568-8231-56B3E67C972F}" type="presParOf" srcId="{C917ACA6-6173-4353-B34C-0851597E4762}" destId="{587A0810-C9D5-410D-BB16-C3D3212386FF}" srcOrd="0" destOrd="0" presId="urn:microsoft.com/office/officeart/2008/layout/HorizontalMultiLevelHierarchy"/>
    <dgm:cxn modelId="{973B78D1-1B37-4286-B168-256FA6487B89}" type="presParOf" srcId="{587A0810-C9D5-410D-BB16-C3D3212386FF}" destId="{9630DA19-FD54-45C6-BA17-7B1E903DD88C}" srcOrd="0" destOrd="0" presId="urn:microsoft.com/office/officeart/2008/layout/HorizontalMultiLevelHierarchy"/>
    <dgm:cxn modelId="{3EAE3008-74C9-4473-92F2-C6D877A1792C}" type="presParOf" srcId="{C917ACA6-6173-4353-B34C-0851597E4762}" destId="{05C53DB9-06B9-4EF6-A6F0-F3AE606253DD}" srcOrd="1" destOrd="0" presId="urn:microsoft.com/office/officeart/2008/layout/HorizontalMultiLevelHierarchy"/>
    <dgm:cxn modelId="{CF4665E9-D336-49E6-8306-EE774D625C44}" type="presParOf" srcId="{05C53DB9-06B9-4EF6-A6F0-F3AE606253DD}" destId="{019E1E08-66EC-4E54-BB46-C58681CA7D03}" srcOrd="0" destOrd="0" presId="urn:microsoft.com/office/officeart/2008/layout/HorizontalMultiLevelHierarchy"/>
    <dgm:cxn modelId="{BDC4311A-65FF-42F8-ACE4-2CA472F88C21}" type="presParOf" srcId="{05C53DB9-06B9-4EF6-A6F0-F3AE606253DD}" destId="{46FABD94-AFD9-4E06-8266-97AD08F5BED4}" srcOrd="1" destOrd="0" presId="urn:microsoft.com/office/officeart/2008/layout/HorizontalMultiLevelHierarchy"/>
    <dgm:cxn modelId="{3B68EAB7-E9EC-42AF-924A-17CE74CF86CC}" type="presParOf" srcId="{C917ACA6-6173-4353-B34C-0851597E4762}" destId="{23FB666E-A670-441F-A89E-F2A04B5C21CB}" srcOrd="2" destOrd="0" presId="urn:microsoft.com/office/officeart/2008/layout/HorizontalMultiLevelHierarchy"/>
    <dgm:cxn modelId="{019C7B38-FA5D-41D7-9397-594F972E3D89}" type="presParOf" srcId="{23FB666E-A670-441F-A89E-F2A04B5C21CB}" destId="{F940889C-95AF-4CFA-92A5-ED0AD57B087A}" srcOrd="0" destOrd="0" presId="urn:microsoft.com/office/officeart/2008/layout/HorizontalMultiLevelHierarchy"/>
    <dgm:cxn modelId="{4E192324-0653-4392-B0B0-34D75E8EB05B}" type="presParOf" srcId="{C917ACA6-6173-4353-B34C-0851597E4762}" destId="{93E13303-018A-4719-8FD9-215277D0C7F1}" srcOrd="3" destOrd="0" presId="urn:microsoft.com/office/officeart/2008/layout/HorizontalMultiLevelHierarchy"/>
    <dgm:cxn modelId="{24650CB6-2685-4181-A192-F02B6FC3E8C7}" type="presParOf" srcId="{93E13303-018A-4719-8FD9-215277D0C7F1}" destId="{E4CF5036-9AC9-452A-8EB2-41761F3986EA}" srcOrd="0" destOrd="0" presId="urn:microsoft.com/office/officeart/2008/layout/HorizontalMultiLevelHierarchy"/>
    <dgm:cxn modelId="{413DB77D-A30D-4059-A9AB-00A7E2E69757}" type="presParOf" srcId="{93E13303-018A-4719-8FD9-215277D0C7F1}" destId="{547A7F6E-557C-45B8-AEA7-BEA91DCEEA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90B08-FA3D-4B71-A92C-9F06E5FB98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9AE50-BA58-4236-8D17-A96735A76727}">
      <dgm:prSet phldrT="[Текст]" custT="1"/>
      <dgm:spPr/>
      <dgm:t>
        <a:bodyPr/>
        <a:lstStyle/>
        <a:p>
          <a:r>
            <a:rPr lang="ru-RU" sz="1400" dirty="0"/>
            <a:t>Классификация страховки</a:t>
          </a:r>
        </a:p>
      </dgm:t>
    </dgm:pt>
    <dgm:pt modelId="{A0172CF8-2594-415E-9C10-04E6E8C778F5}" type="parTrans" cxnId="{21A85A52-BE87-45D1-873F-CDDDC32FC759}">
      <dgm:prSet/>
      <dgm:spPr/>
      <dgm:t>
        <a:bodyPr/>
        <a:lstStyle/>
        <a:p>
          <a:endParaRPr lang="ru-RU" sz="1400"/>
        </a:p>
      </dgm:t>
    </dgm:pt>
    <dgm:pt modelId="{B23587A8-9E0E-4105-85E0-C4FCA4720891}" type="sibTrans" cxnId="{21A85A52-BE87-45D1-873F-CDDDC32FC759}">
      <dgm:prSet/>
      <dgm:spPr/>
      <dgm:t>
        <a:bodyPr/>
        <a:lstStyle/>
        <a:p>
          <a:endParaRPr lang="ru-RU" sz="1400"/>
        </a:p>
      </dgm:t>
    </dgm:pt>
    <dgm:pt modelId="{FE6329CF-2DDD-4902-90B1-1263C9BF4B37}" type="asst">
      <dgm:prSet phldrT="[Текст]" custT="1"/>
      <dgm:spPr/>
      <dgm:t>
        <a:bodyPr/>
        <a:lstStyle/>
        <a:p>
          <a:r>
            <a:rPr lang="ru-RU" sz="1400" dirty="0"/>
            <a:t>Страховка</a:t>
          </a:r>
        </a:p>
      </dgm:t>
    </dgm:pt>
    <dgm:pt modelId="{C7668627-50EE-4A8F-A71A-CF3C1B326634}" type="parTrans" cxnId="{20B5EA74-4EBB-4108-A90C-31A0E9BA36F8}">
      <dgm:prSet custT="1"/>
      <dgm:spPr/>
      <dgm:t>
        <a:bodyPr/>
        <a:lstStyle/>
        <a:p>
          <a:endParaRPr lang="ru-RU" sz="1400"/>
        </a:p>
      </dgm:t>
    </dgm:pt>
    <dgm:pt modelId="{937B006E-7610-447A-BFB2-A1B900C75332}" type="sibTrans" cxnId="{20B5EA74-4EBB-4108-A90C-31A0E9BA36F8}">
      <dgm:prSet/>
      <dgm:spPr/>
      <dgm:t>
        <a:bodyPr/>
        <a:lstStyle/>
        <a:p>
          <a:endParaRPr lang="ru-RU" sz="1400"/>
        </a:p>
      </dgm:t>
    </dgm:pt>
    <dgm:pt modelId="{491CDD4B-4B3F-4DB0-AA94-B1F49F761D4A}">
      <dgm:prSet phldrT="[Текст]" custT="1"/>
      <dgm:spPr/>
      <dgm:t>
        <a:bodyPr/>
        <a:lstStyle/>
        <a:p>
          <a:r>
            <a:rPr lang="ru-RU" sz="1400" dirty="0" err="1"/>
            <a:t>Самостраховка</a:t>
          </a:r>
          <a:endParaRPr lang="ru-RU" sz="1400" dirty="0"/>
        </a:p>
      </dgm:t>
    </dgm:pt>
    <dgm:pt modelId="{CFE82848-3E93-4D1F-B62B-8FD0021A1338}" type="parTrans" cxnId="{CB5D76CC-4D03-42BF-BDF9-179B5C2DE781}">
      <dgm:prSet custT="1"/>
      <dgm:spPr/>
      <dgm:t>
        <a:bodyPr/>
        <a:lstStyle/>
        <a:p>
          <a:endParaRPr lang="ru-RU" sz="1400"/>
        </a:p>
      </dgm:t>
    </dgm:pt>
    <dgm:pt modelId="{CF667D22-AB5D-4B7B-A0A2-122A79D7A2EC}" type="sibTrans" cxnId="{CB5D76CC-4D03-42BF-BDF9-179B5C2DE781}">
      <dgm:prSet/>
      <dgm:spPr/>
      <dgm:t>
        <a:bodyPr/>
        <a:lstStyle/>
        <a:p>
          <a:endParaRPr lang="ru-RU" sz="1400"/>
        </a:p>
      </dgm:t>
    </dgm:pt>
    <dgm:pt modelId="{DB0F1FBD-23D8-4826-BE55-1942F0E77DEB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Одновременная</a:t>
          </a:r>
        </a:p>
      </dgm:t>
    </dgm:pt>
    <dgm:pt modelId="{EB136C8E-FB5A-432C-A3A2-8AF9E2E0948E}" type="parTrans" cxnId="{53E54CCA-8F29-4428-ACA6-61A48482CEBC}">
      <dgm:prSet custT="1"/>
      <dgm:spPr/>
      <dgm:t>
        <a:bodyPr/>
        <a:lstStyle/>
        <a:p>
          <a:endParaRPr lang="ru-RU" sz="1400"/>
        </a:p>
      </dgm:t>
    </dgm:pt>
    <dgm:pt modelId="{36890A90-EF9C-40E4-AA11-876A56753210}" type="sibTrans" cxnId="{53E54CCA-8F29-4428-ACA6-61A48482CEBC}">
      <dgm:prSet/>
      <dgm:spPr/>
      <dgm:t>
        <a:bodyPr/>
        <a:lstStyle/>
        <a:p>
          <a:endParaRPr lang="ru-RU" sz="1400"/>
        </a:p>
      </dgm:t>
    </dgm:pt>
    <dgm:pt modelId="{D4ECDAB1-790E-49C1-978D-D37BCA4F273F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gm:t>
    </dgm:pt>
    <dgm:pt modelId="{5B62C510-13AE-470E-9B6A-E1B74A551D05}" type="parTrans" cxnId="{A9C06F3F-45D5-476E-A041-77D9495B4F4C}">
      <dgm:prSet custT="1"/>
      <dgm:spPr/>
      <dgm:t>
        <a:bodyPr/>
        <a:lstStyle/>
        <a:p>
          <a:endParaRPr lang="ru-RU" sz="1400"/>
        </a:p>
      </dgm:t>
    </dgm:pt>
    <dgm:pt modelId="{50E67336-22A4-4275-A3EF-46DF4F628B03}" type="sibTrans" cxnId="{A9C06F3F-45D5-476E-A041-77D9495B4F4C}">
      <dgm:prSet/>
      <dgm:spPr/>
      <dgm:t>
        <a:bodyPr/>
        <a:lstStyle/>
        <a:p>
          <a:endParaRPr lang="ru-RU" sz="1400"/>
        </a:p>
      </dgm:t>
    </dgm:pt>
    <dgm:pt modelId="{2C2584DD-3B99-4ED8-9806-C2F52591EF72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Перильная</a:t>
          </a:r>
        </a:p>
      </dgm:t>
    </dgm:pt>
    <dgm:pt modelId="{15BCC5DD-EEE6-4B39-B4F4-C7D6B6471B8C}" type="parTrans" cxnId="{56443CA0-AA4F-4060-B741-7461ED9B9DEC}">
      <dgm:prSet custT="1"/>
      <dgm:spPr/>
      <dgm:t>
        <a:bodyPr/>
        <a:lstStyle/>
        <a:p>
          <a:endParaRPr lang="ru-RU" sz="1400"/>
        </a:p>
      </dgm:t>
    </dgm:pt>
    <dgm:pt modelId="{CA733BBB-FB0B-4B5F-8FFD-7351F9E29813}" type="sibTrans" cxnId="{56443CA0-AA4F-4060-B741-7461ED9B9DEC}">
      <dgm:prSet/>
      <dgm:spPr/>
      <dgm:t>
        <a:bodyPr/>
        <a:lstStyle/>
        <a:p>
          <a:endParaRPr lang="ru-RU" sz="1400"/>
        </a:p>
      </dgm:t>
    </dgm:pt>
    <dgm:pt modelId="{23B03BBE-77EE-4C3D-83BC-0AE33D72D238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gm:t>
    </dgm:pt>
    <dgm:pt modelId="{CF3C21DB-DF82-4AE5-9FE1-F1AABCF88B13}" type="parTrans" cxnId="{84C78DDF-7489-4624-8B1A-556BA31EC24B}">
      <dgm:prSet custT="1"/>
      <dgm:spPr/>
      <dgm:t>
        <a:bodyPr/>
        <a:lstStyle/>
        <a:p>
          <a:endParaRPr lang="ru-RU" sz="1400"/>
        </a:p>
      </dgm:t>
    </dgm:pt>
    <dgm:pt modelId="{A38BBEFE-7190-49E5-889B-AA578FBE5ED6}" type="sibTrans" cxnId="{84C78DDF-7489-4624-8B1A-556BA31EC24B}">
      <dgm:prSet/>
      <dgm:spPr/>
      <dgm:t>
        <a:bodyPr/>
        <a:lstStyle/>
        <a:p>
          <a:endParaRPr lang="ru-RU" sz="1400"/>
        </a:p>
      </dgm:t>
    </dgm:pt>
    <dgm:pt modelId="{A5651CC3-9B6D-473C-8234-13174616866B}">
      <dgm:prSet custT="1"/>
      <dgm:spPr/>
      <dgm:t>
        <a:bodyPr/>
        <a:lstStyle/>
        <a:p>
          <a:r>
            <a:rPr lang="ru-RU" sz="1400" dirty="0"/>
            <a:t>На станции</a:t>
          </a:r>
        </a:p>
      </dgm:t>
    </dgm:pt>
    <dgm:pt modelId="{D0FEA13E-6F32-43AA-B48F-FF62D8EE9A28}" type="parTrans" cxnId="{C5715852-70D1-4A3C-93BE-647ED0093A99}">
      <dgm:prSet custT="1"/>
      <dgm:spPr/>
      <dgm:t>
        <a:bodyPr/>
        <a:lstStyle/>
        <a:p>
          <a:endParaRPr lang="ru-RU" sz="1400"/>
        </a:p>
      </dgm:t>
    </dgm:pt>
    <dgm:pt modelId="{C8FAE74C-865F-41E5-B5EF-92CC4339D6B6}" type="sibTrans" cxnId="{C5715852-70D1-4A3C-93BE-647ED0093A99}">
      <dgm:prSet/>
      <dgm:spPr/>
      <dgm:t>
        <a:bodyPr/>
        <a:lstStyle/>
        <a:p>
          <a:endParaRPr lang="ru-RU" sz="1400"/>
        </a:p>
      </dgm:t>
    </dgm:pt>
    <dgm:pt modelId="{BE9BBF0E-D14A-40D5-B014-8E73EEC9D0BC}">
      <dgm:prSet custT="1"/>
      <dgm:spPr/>
      <dgm:t>
        <a:bodyPr/>
        <a:lstStyle/>
        <a:p>
          <a:r>
            <a:rPr lang="ru-RU" sz="1400" dirty="0"/>
            <a:t>В движении (ледорубом)</a:t>
          </a:r>
        </a:p>
      </dgm:t>
    </dgm:pt>
    <dgm:pt modelId="{5E3D9526-8222-4130-BA9B-06F0E6752585}" type="parTrans" cxnId="{947F29F4-D35B-4652-9894-9160C1C501FF}">
      <dgm:prSet custT="1"/>
      <dgm:spPr/>
      <dgm:t>
        <a:bodyPr/>
        <a:lstStyle/>
        <a:p>
          <a:endParaRPr lang="ru-RU" sz="1400"/>
        </a:p>
      </dgm:t>
    </dgm:pt>
    <dgm:pt modelId="{A6F92A27-38A7-4291-823D-0749340B9264}" type="sibTrans" cxnId="{947F29F4-D35B-4652-9894-9160C1C501FF}">
      <dgm:prSet/>
      <dgm:spPr/>
      <dgm:t>
        <a:bodyPr/>
        <a:lstStyle/>
        <a:p>
          <a:endParaRPr lang="ru-RU" sz="1400"/>
        </a:p>
      </dgm:t>
    </dgm:pt>
    <dgm:pt modelId="{0BB892A5-F5EC-4F67-AF52-97C5FFB10551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gm:t>
    </dgm:pt>
    <dgm:pt modelId="{9C6FB7C3-9417-4E4A-A4A3-1D7976CD9C8A}" type="parTrans" cxnId="{AE0E4E30-882B-46D6-8681-19849E4B843B}">
      <dgm:prSet custT="1"/>
      <dgm:spPr/>
      <dgm:t>
        <a:bodyPr/>
        <a:lstStyle/>
        <a:p>
          <a:endParaRPr lang="ru-RU" sz="1400"/>
        </a:p>
      </dgm:t>
    </dgm:pt>
    <dgm:pt modelId="{191C6406-16FA-4497-8E62-D231E8D0A260}" type="sibTrans" cxnId="{AE0E4E30-882B-46D6-8681-19849E4B843B}">
      <dgm:prSet/>
      <dgm:spPr/>
      <dgm:t>
        <a:bodyPr/>
        <a:lstStyle/>
        <a:p>
          <a:endParaRPr lang="ru-RU" sz="1400"/>
        </a:p>
      </dgm:t>
    </dgm:pt>
    <dgm:pt modelId="{AD7A90C3-56ED-4392-AE52-8A3E4FB85B14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gm:t>
    </dgm:pt>
    <dgm:pt modelId="{E899BD17-5C98-4D8D-B123-AF738E6AE832}" type="parTrans" cxnId="{45E59871-8A8C-4535-83E7-C134CB4FA438}">
      <dgm:prSet custT="1"/>
      <dgm:spPr/>
      <dgm:t>
        <a:bodyPr/>
        <a:lstStyle/>
        <a:p>
          <a:endParaRPr lang="ru-RU" sz="1400"/>
        </a:p>
      </dgm:t>
    </dgm:pt>
    <dgm:pt modelId="{F7FE317A-0CD5-40AB-A63B-8DA8A28E4247}" type="sibTrans" cxnId="{45E59871-8A8C-4535-83E7-C134CB4FA438}">
      <dgm:prSet/>
      <dgm:spPr/>
      <dgm:t>
        <a:bodyPr/>
        <a:lstStyle/>
        <a:p>
          <a:endParaRPr lang="ru-RU" sz="1400"/>
        </a:p>
      </dgm:t>
    </dgm:pt>
    <dgm:pt modelId="{ABEEDB01-603A-41F9-B886-E20C334F75B6}" type="pres">
      <dgm:prSet presAssocID="{88390B08-FA3D-4B71-A92C-9F06E5FB98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3815F-9A32-44D7-ABD6-92A3B8BD5576}" type="pres">
      <dgm:prSet presAssocID="{0F49AE50-BA58-4236-8D17-A96735A76727}" presName="root1" presStyleCnt="0"/>
      <dgm:spPr/>
    </dgm:pt>
    <dgm:pt modelId="{79B1437B-17C2-4B9C-B785-4DAE0F4F21B1}" type="pres">
      <dgm:prSet presAssocID="{0F49AE50-BA58-4236-8D17-A96735A76727}" presName="LevelOneTextNode" presStyleLbl="node0" presStyleIdx="0" presStyleCnt="1">
        <dgm:presLayoutVars>
          <dgm:chPref val="3"/>
        </dgm:presLayoutVars>
      </dgm:prSet>
      <dgm:spPr/>
    </dgm:pt>
    <dgm:pt modelId="{07541F64-4F82-4B1E-9F8D-AEB59136A198}" type="pres">
      <dgm:prSet presAssocID="{0F49AE50-BA58-4236-8D17-A96735A76727}" presName="level2hierChild" presStyleCnt="0"/>
      <dgm:spPr/>
    </dgm:pt>
    <dgm:pt modelId="{F675D7AD-B622-4220-9AD1-7C1B29030245}" type="pres">
      <dgm:prSet presAssocID="{C7668627-50EE-4A8F-A71A-CF3C1B326634}" presName="conn2-1" presStyleLbl="parChTrans1D2" presStyleIdx="0" presStyleCnt="2"/>
      <dgm:spPr/>
    </dgm:pt>
    <dgm:pt modelId="{9482D63D-BE9F-4F5E-A711-981407119128}" type="pres">
      <dgm:prSet presAssocID="{C7668627-50EE-4A8F-A71A-CF3C1B326634}" presName="connTx" presStyleLbl="parChTrans1D2" presStyleIdx="0" presStyleCnt="2"/>
      <dgm:spPr/>
    </dgm:pt>
    <dgm:pt modelId="{E13C4B80-6DD3-4606-9365-72735B442049}" type="pres">
      <dgm:prSet presAssocID="{FE6329CF-2DDD-4902-90B1-1263C9BF4B37}" presName="root2" presStyleCnt="0"/>
      <dgm:spPr/>
    </dgm:pt>
    <dgm:pt modelId="{BDC8FDB7-E335-492F-8ABF-7D22E8008217}" type="pres">
      <dgm:prSet presAssocID="{FE6329CF-2DDD-4902-90B1-1263C9BF4B37}" presName="LevelTwoTextNode" presStyleLbl="asst1" presStyleIdx="0" presStyleCnt="1">
        <dgm:presLayoutVars>
          <dgm:chPref val="3"/>
        </dgm:presLayoutVars>
      </dgm:prSet>
      <dgm:spPr/>
    </dgm:pt>
    <dgm:pt modelId="{74D04225-3FB1-4DCF-B517-5EE3BB6B206F}" type="pres">
      <dgm:prSet presAssocID="{FE6329CF-2DDD-4902-90B1-1263C9BF4B37}" presName="level3hierChild" presStyleCnt="0"/>
      <dgm:spPr/>
    </dgm:pt>
    <dgm:pt modelId="{E2F205AE-D9FC-4F01-9F51-018E158414B1}" type="pres">
      <dgm:prSet presAssocID="{EB136C8E-FB5A-432C-A3A2-8AF9E2E0948E}" presName="conn2-1" presStyleLbl="parChTrans1D3" presStyleIdx="0" presStyleCnt="6"/>
      <dgm:spPr/>
    </dgm:pt>
    <dgm:pt modelId="{F2866769-9CFC-4D20-93A6-05BFC1734D2E}" type="pres">
      <dgm:prSet presAssocID="{EB136C8E-FB5A-432C-A3A2-8AF9E2E0948E}" presName="connTx" presStyleLbl="parChTrans1D3" presStyleIdx="0" presStyleCnt="6"/>
      <dgm:spPr/>
    </dgm:pt>
    <dgm:pt modelId="{28E6105C-5B35-48A9-A473-95A3E2BBB16C}" type="pres">
      <dgm:prSet presAssocID="{DB0F1FBD-23D8-4826-BE55-1942F0E77DEB}" presName="root2" presStyleCnt="0"/>
      <dgm:spPr/>
    </dgm:pt>
    <dgm:pt modelId="{ECE3F419-AA70-4E06-A37A-9913FB82401F}" type="pres">
      <dgm:prSet presAssocID="{DB0F1FBD-23D8-4826-BE55-1942F0E77DEB}" presName="LevelTwoTextNode" presStyleLbl="node3" presStyleIdx="0" presStyleCnt="6">
        <dgm:presLayoutVars>
          <dgm:chPref val="3"/>
        </dgm:presLayoutVars>
      </dgm:prSet>
      <dgm:spPr>
        <a:xfrm>
          <a:off x="3961536" y="15198"/>
          <a:ext cx="2322530" cy="708088"/>
        </a:xfrm>
        <a:prstGeom prst="rect">
          <a:avLst/>
        </a:prstGeom>
      </dgm:spPr>
    </dgm:pt>
    <dgm:pt modelId="{512E1907-A579-47EA-BF9B-33BFE9846D1F}" type="pres">
      <dgm:prSet presAssocID="{DB0F1FBD-23D8-4826-BE55-1942F0E77DEB}" presName="level3hierChild" presStyleCnt="0"/>
      <dgm:spPr/>
    </dgm:pt>
    <dgm:pt modelId="{D13AA416-1F03-49AC-B4DE-F146C2D7761E}" type="pres">
      <dgm:prSet presAssocID="{5B62C510-13AE-470E-9B6A-E1B74A551D05}" presName="conn2-1" presStyleLbl="parChTrans1D3" presStyleIdx="1" presStyleCnt="6"/>
      <dgm:spPr/>
    </dgm:pt>
    <dgm:pt modelId="{A3EECCDE-2B58-407E-BECE-391DEDFD231D}" type="pres">
      <dgm:prSet presAssocID="{5B62C510-13AE-470E-9B6A-E1B74A551D05}" presName="connTx" presStyleLbl="parChTrans1D3" presStyleIdx="1" presStyleCnt="6"/>
      <dgm:spPr/>
    </dgm:pt>
    <dgm:pt modelId="{2031DC12-67F9-42BB-8929-BB192C80C417}" type="pres">
      <dgm:prSet presAssocID="{D4ECDAB1-790E-49C1-978D-D37BCA4F273F}" presName="root2" presStyleCnt="0"/>
      <dgm:spPr/>
    </dgm:pt>
    <dgm:pt modelId="{3F626BFF-846A-4C26-8497-EB704C95C3D8}" type="pres">
      <dgm:prSet presAssocID="{D4ECDAB1-790E-49C1-978D-D37BCA4F273F}" presName="LevelTwoTextNode" presStyleLbl="node3" presStyleIdx="1" presStyleCnt="6">
        <dgm:presLayoutVars>
          <dgm:chPref val="3"/>
        </dgm:presLayoutVars>
      </dgm:prSet>
      <dgm:spPr>
        <a:xfrm>
          <a:off x="3961536" y="900308"/>
          <a:ext cx="2322530" cy="708088"/>
        </a:xfrm>
        <a:prstGeom prst="rect">
          <a:avLst/>
        </a:prstGeom>
      </dgm:spPr>
    </dgm:pt>
    <dgm:pt modelId="{4E9C9EB8-0729-49DE-AEE1-C2C539BA36F3}" type="pres">
      <dgm:prSet presAssocID="{D4ECDAB1-790E-49C1-978D-D37BCA4F273F}" presName="level3hierChild" presStyleCnt="0"/>
      <dgm:spPr/>
    </dgm:pt>
    <dgm:pt modelId="{2B82604F-959D-420A-8E7D-25FEBA4E8738}" type="pres">
      <dgm:prSet presAssocID="{9C6FB7C3-9417-4E4A-A4A3-1D7976CD9C8A}" presName="conn2-1" presStyleLbl="parChTrans1D4" presStyleIdx="0" presStyleCnt="2"/>
      <dgm:spPr/>
    </dgm:pt>
    <dgm:pt modelId="{74F6463C-7FDE-42B0-BE50-059F266AD6B6}" type="pres">
      <dgm:prSet presAssocID="{9C6FB7C3-9417-4E4A-A4A3-1D7976CD9C8A}" presName="connTx" presStyleLbl="parChTrans1D4" presStyleIdx="0" presStyleCnt="2"/>
      <dgm:spPr/>
    </dgm:pt>
    <dgm:pt modelId="{5BE023FF-C7AC-4544-99F9-DED20D733F12}" type="pres">
      <dgm:prSet presAssocID="{0BB892A5-F5EC-4F67-AF52-97C5FFB10551}" presName="root2" presStyleCnt="0"/>
      <dgm:spPr/>
    </dgm:pt>
    <dgm:pt modelId="{B7B774DD-6FDA-49CE-A737-5E70F07B9CA4}" type="pres">
      <dgm:prSet presAssocID="{0BB892A5-F5EC-4F67-AF52-97C5FFB10551}" presName="LevelTwoTextNode" presStyleLbl="node4" presStyleIdx="0" presStyleCnt="2">
        <dgm:presLayoutVars>
          <dgm:chPref val="3"/>
        </dgm:presLayoutVars>
      </dgm:prSet>
      <dgm:spPr>
        <a:xfrm>
          <a:off x="6748572" y="457753"/>
          <a:ext cx="2322530" cy="708088"/>
        </a:xfrm>
        <a:prstGeom prst="rect">
          <a:avLst/>
        </a:prstGeom>
      </dgm:spPr>
    </dgm:pt>
    <dgm:pt modelId="{619C8981-A21C-469B-914A-63E6EB081D82}" type="pres">
      <dgm:prSet presAssocID="{0BB892A5-F5EC-4F67-AF52-97C5FFB10551}" presName="level3hierChild" presStyleCnt="0"/>
      <dgm:spPr/>
    </dgm:pt>
    <dgm:pt modelId="{A8502D5E-EB8C-42CF-AF88-AA74637E55A3}" type="pres">
      <dgm:prSet presAssocID="{E899BD17-5C98-4D8D-B123-AF738E6AE832}" presName="conn2-1" presStyleLbl="parChTrans1D4" presStyleIdx="1" presStyleCnt="2"/>
      <dgm:spPr/>
    </dgm:pt>
    <dgm:pt modelId="{B4A82583-685F-499F-846C-EFEB759C03CD}" type="pres">
      <dgm:prSet presAssocID="{E899BD17-5C98-4D8D-B123-AF738E6AE832}" presName="connTx" presStyleLbl="parChTrans1D4" presStyleIdx="1" presStyleCnt="2"/>
      <dgm:spPr/>
    </dgm:pt>
    <dgm:pt modelId="{A06CF1C8-19A7-40CB-9C4E-87183BECE9D8}" type="pres">
      <dgm:prSet presAssocID="{AD7A90C3-56ED-4392-AE52-8A3E4FB85B14}" presName="root2" presStyleCnt="0"/>
      <dgm:spPr/>
    </dgm:pt>
    <dgm:pt modelId="{113B8D1D-D8DE-4C75-A7E3-D119A486BE67}" type="pres">
      <dgm:prSet presAssocID="{AD7A90C3-56ED-4392-AE52-8A3E4FB85B14}" presName="LevelTwoTextNode" presStyleLbl="node4" presStyleIdx="1" presStyleCnt="2">
        <dgm:presLayoutVars>
          <dgm:chPref val="3"/>
        </dgm:presLayoutVars>
      </dgm:prSet>
      <dgm:spPr>
        <a:xfrm>
          <a:off x="6748572" y="1342864"/>
          <a:ext cx="2322530" cy="708088"/>
        </a:xfrm>
        <a:prstGeom prst="rect">
          <a:avLst/>
        </a:prstGeom>
      </dgm:spPr>
    </dgm:pt>
    <dgm:pt modelId="{F2A3C7B1-C0EF-4888-AE33-C32CD1EEF6A7}" type="pres">
      <dgm:prSet presAssocID="{AD7A90C3-56ED-4392-AE52-8A3E4FB85B14}" presName="level3hierChild" presStyleCnt="0"/>
      <dgm:spPr/>
    </dgm:pt>
    <dgm:pt modelId="{E09332F9-D833-4D44-9617-4123F1F88C20}" type="pres">
      <dgm:prSet presAssocID="{15BCC5DD-EEE6-4B39-B4F4-C7D6B6471B8C}" presName="conn2-1" presStyleLbl="parChTrans1D3" presStyleIdx="2" presStyleCnt="6"/>
      <dgm:spPr/>
    </dgm:pt>
    <dgm:pt modelId="{7DD01F2C-B174-4C93-A2C5-7352F09032F2}" type="pres">
      <dgm:prSet presAssocID="{15BCC5DD-EEE6-4B39-B4F4-C7D6B6471B8C}" presName="connTx" presStyleLbl="parChTrans1D3" presStyleIdx="2" presStyleCnt="6"/>
      <dgm:spPr/>
    </dgm:pt>
    <dgm:pt modelId="{A428D094-C12A-49C8-BEEF-55C4EA111124}" type="pres">
      <dgm:prSet presAssocID="{2C2584DD-3B99-4ED8-9806-C2F52591EF72}" presName="root2" presStyleCnt="0"/>
      <dgm:spPr/>
    </dgm:pt>
    <dgm:pt modelId="{AAF28B0D-15E5-4783-8733-30439B9E202A}" type="pres">
      <dgm:prSet presAssocID="{2C2584DD-3B99-4ED8-9806-C2F52591EF72}" presName="LevelTwoTextNode" presStyleLbl="node3" presStyleIdx="2" presStyleCnt="6">
        <dgm:presLayoutVars>
          <dgm:chPref val="3"/>
        </dgm:presLayoutVars>
      </dgm:prSet>
      <dgm:spPr>
        <a:xfrm>
          <a:off x="3961536" y="1785419"/>
          <a:ext cx="2322530" cy="708088"/>
        </a:xfrm>
        <a:prstGeom prst="rect">
          <a:avLst/>
        </a:prstGeom>
      </dgm:spPr>
    </dgm:pt>
    <dgm:pt modelId="{09AFEBCE-5B23-4EB4-824B-BB1FF70B0F1A}" type="pres">
      <dgm:prSet presAssocID="{2C2584DD-3B99-4ED8-9806-C2F52591EF72}" presName="level3hierChild" presStyleCnt="0"/>
      <dgm:spPr/>
    </dgm:pt>
    <dgm:pt modelId="{77E462D2-3D95-4521-9148-EDDD0C87401B}" type="pres">
      <dgm:prSet presAssocID="{CF3C21DB-DF82-4AE5-9FE1-F1AABCF88B13}" presName="conn2-1" presStyleLbl="parChTrans1D3" presStyleIdx="3" presStyleCnt="6"/>
      <dgm:spPr/>
    </dgm:pt>
    <dgm:pt modelId="{E63BE85D-F0C6-469D-B2E2-E8EF0A7D89F8}" type="pres">
      <dgm:prSet presAssocID="{CF3C21DB-DF82-4AE5-9FE1-F1AABCF88B13}" presName="connTx" presStyleLbl="parChTrans1D3" presStyleIdx="3" presStyleCnt="6"/>
      <dgm:spPr/>
    </dgm:pt>
    <dgm:pt modelId="{126CC0FB-6C43-4E27-84C7-7E87A6B08654}" type="pres">
      <dgm:prSet presAssocID="{23B03BBE-77EE-4C3D-83BC-0AE33D72D238}" presName="root2" presStyleCnt="0"/>
      <dgm:spPr/>
    </dgm:pt>
    <dgm:pt modelId="{A03F34F8-B310-4391-BA02-9830E8571BEB}" type="pres">
      <dgm:prSet presAssocID="{23B03BBE-77EE-4C3D-83BC-0AE33D72D238}" presName="LevelTwoTextNode" presStyleLbl="node3" presStyleIdx="3" presStyleCnt="6">
        <dgm:presLayoutVars>
          <dgm:chPref val="3"/>
        </dgm:presLayoutVars>
      </dgm:prSet>
      <dgm:spPr>
        <a:xfrm>
          <a:off x="3961536" y="2670530"/>
          <a:ext cx="2322530" cy="708088"/>
        </a:xfrm>
        <a:prstGeom prst="rect">
          <a:avLst/>
        </a:prstGeom>
      </dgm:spPr>
    </dgm:pt>
    <dgm:pt modelId="{B48A7239-EFDF-4D6D-B2EE-3C9672AC3A0C}" type="pres">
      <dgm:prSet presAssocID="{23B03BBE-77EE-4C3D-83BC-0AE33D72D238}" presName="level3hierChild" presStyleCnt="0"/>
      <dgm:spPr/>
    </dgm:pt>
    <dgm:pt modelId="{9C24316B-7601-4DF2-AD24-93AC0C999D3F}" type="pres">
      <dgm:prSet presAssocID="{CFE82848-3E93-4D1F-B62B-8FD0021A1338}" presName="conn2-1" presStyleLbl="parChTrans1D2" presStyleIdx="1" presStyleCnt="2"/>
      <dgm:spPr/>
    </dgm:pt>
    <dgm:pt modelId="{2CA0325A-89E1-494A-B0D0-EE456FEBED63}" type="pres">
      <dgm:prSet presAssocID="{CFE82848-3E93-4D1F-B62B-8FD0021A1338}" presName="connTx" presStyleLbl="parChTrans1D2" presStyleIdx="1" presStyleCnt="2"/>
      <dgm:spPr/>
    </dgm:pt>
    <dgm:pt modelId="{74FFC2CA-81D5-49B8-9668-B4B731DC20A3}" type="pres">
      <dgm:prSet presAssocID="{491CDD4B-4B3F-4DB0-AA94-B1F49F761D4A}" presName="root2" presStyleCnt="0"/>
      <dgm:spPr/>
    </dgm:pt>
    <dgm:pt modelId="{C87E44EF-8065-4278-B666-C5C7FAEC7C5A}" type="pres">
      <dgm:prSet presAssocID="{491CDD4B-4B3F-4DB0-AA94-B1F49F761D4A}" presName="LevelTwoTextNode" presStyleLbl="node2" presStyleIdx="0" presStyleCnt="1">
        <dgm:presLayoutVars>
          <dgm:chPref val="3"/>
        </dgm:presLayoutVars>
      </dgm:prSet>
      <dgm:spPr/>
    </dgm:pt>
    <dgm:pt modelId="{C917ACA6-6173-4353-B34C-0851597E4762}" type="pres">
      <dgm:prSet presAssocID="{491CDD4B-4B3F-4DB0-AA94-B1F49F761D4A}" presName="level3hierChild" presStyleCnt="0"/>
      <dgm:spPr/>
    </dgm:pt>
    <dgm:pt modelId="{587A0810-C9D5-410D-BB16-C3D3212386FF}" type="pres">
      <dgm:prSet presAssocID="{D0FEA13E-6F32-43AA-B48F-FF62D8EE9A28}" presName="conn2-1" presStyleLbl="parChTrans1D3" presStyleIdx="4" presStyleCnt="6"/>
      <dgm:spPr/>
    </dgm:pt>
    <dgm:pt modelId="{9630DA19-FD54-45C6-BA17-7B1E903DD88C}" type="pres">
      <dgm:prSet presAssocID="{D0FEA13E-6F32-43AA-B48F-FF62D8EE9A28}" presName="connTx" presStyleLbl="parChTrans1D3" presStyleIdx="4" presStyleCnt="6"/>
      <dgm:spPr/>
    </dgm:pt>
    <dgm:pt modelId="{05C53DB9-06B9-4EF6-A6F0-F3AE606253DD}" type="pres">
      <dgm:prSet presAssocID="{A5651CC3-9B6D-473C-8234-13174616866B}" presName="root2" presStyleCnt="0"/>
      <dgm:spPr/>
    </dgm:pt>
    <dgm:pt modelId="{019E1E08-66EC-4E54-BB46-C58681CA7D03}" type="pres">
      <dgm:prSet presAssocID="{A5651CC3-9B6D-473C-8234-13174616866B}" presName="LevelTwoTextNode" presStyleLbl="node3" presStyleIdx="4" presStyleCnt="6">
        <dgm:presLayoutVars>
          <dgm:chPref val="3"/>
        </dgm:presLayoutVars>
      </dgm:prSet>
      <dgm:spPr/>
    </dgm:pt>
    <dgm:pt modelId="{46FABD94-AFD9-4E06-8266-97AD08F5BED4}" type="pres">
      <dgm:prSet presAssocID="{A5651CC3-9B6D-473C-8234-13174616866B}" presName="level3hierChild" presStyleCnt="0"/>
      <dgm:spPr/>
    </dgm:pt>
    <dgm:pt modelId="{23FB666E-A670-441F-A89E-F2A04B5C21CB}" type="pres">
      <dgm:prSet presAssocID="{5E3D9526-8222-4130-BA9B-06F0E6752585}" presName="conn2-1" presStyleLbl="parChTrans1D3" presStyleIdx="5" presStyleCnt="6"/>
      <dgm:spPr/>
    </dgm:pt>
    <dgm:pt modelId="{F940889C-95AF-4CFA-92A5-ED0AD57B087A}" type="pres">
      <dgm:prSet presAssocID="{5E3D9526-8222-4130-BA9B-06F0E6752585}" presName="connTx" presStyleLbl="parChTrans1D3" presStyleIdx="5" presStyleCnt="6"/>
      <dgm:spPr/>
    </dgm:pt>
    <dgm:pt modelId="{93E13303-018A-4719-8FD9-215277D0C7F1}" type="pres">
      <dgm:prSet presAssocID="{BE9BBF0E-D14A-40D5-B014-8E73EEC9D0BC}" presName="root2" presStyleCnt="0"/>
      <dgm:spPr/>
    </dgm:pt>
    <dgm:pt modelId="{E4CF5036-9AC9-452A-8EB2-41761F3986EA}" type="pres">
      <dgm:prSet presAssocID="{BE9BBF0E-D14A-40D5-B014-8E73EEC9D0BC}" presName="LevelTwoTextNode" presStyleLbl="node3" presStyleIdx="5" presStyleCnt="6">
        <dgm:presLayoutVars>
          <dgm:chPref val="3"/>
        </dgm:presLayoutVars>
      </dgm:prSet>
      <dgm:spPr/>
    </dgm:pt>
    <dgm:pt modelId="{547A7F6E-557C-45B8-AEA7-BEA91DCEEA59}" type="pres">
      <dgm:prSet presAssocID="{BE9BBF0E-D14A-40D5-B014-8E73EEC9D0BC}" presName="level3hierChild" presStyleCnt="0"/>
      <dgm:spPr/>
    </dgm:pt>
  </dgm:ptLst>
  <dgm:cxnLst>
    <dgm:cxn modelId="{C860910F-0404-4E79-9F7B-DBC29CC8D263}" type="presOf" srcId="{D0FEA13E-6F32-43AA-B48F-FF62D8EE9A28}" destId="{587A0810-C9D5-410D-BB16-C3D3212386FF}" srcOrd="0" destOrd="0" presId="urn:microsoft.com/office/officeart/2008/layout/HorizontalMultiLevelHierarchy"/>
    <dgm:cxn modelId="{E3093012-9BDE-4353-B95B-B6C157B3A456}" type="presOf" srcId="{EB136C8E-FB5A-432C-A3A2-8AF9E2E0948E}" destId="{F2866769-9CFC-4D20-93A6-05BFC1734D2E}" srcOrd="1" destOrd="0" presId="urn:microsoft.com/office/officeart/2008/layout/HorizontalMultiLevelHierarchy"/>
    <dgm:cxn modelId="{79BA0720-D494-4875-A464-24856B8E3565}" type="presOf" srcId="{5E3D9526-8222-4130-BA9B-06F0E6752585}" destId="{F940889C-95AF-4CFA-92A5-ED0AD57B087A}" srcOrd="1" destOrd="0" presId="urn:microsoft.com/office/officeart/2008/layout/HorizontalMultiLevelHierarchy"/>
    <dgm:cxn modelId="{5730922B-8514-4390-B166-3C6B62562839}" type="presOf" srcId="{CF3C21DB-DF82-4AE5-9FE1-F1AABCF88B13}" destId="{E63BE85D-F0C6-469D-B2E2-E8EF0A7D89F8}" srcOrd="1" destOrd="0" presId="urn:microsoft.com/office/officeart/2008/layout/HorizontalMultiLevelHierarchy"/>
    <dgm:cxn modelId="{AE0E4E30-882B-46D6-8681-19849E4B843B}" srcId="{D4ECDAB1-790E-49C1-978D-D37BCA4F273F}" destId="{0BB892A5-F5EC-4F67-AF52-97C5FFB10551}" srcOrd="0" destOrd="0" parTransId="{9C6FB7C3-9417-4E4A-A4A3-1D7976CD9C8A}" sibTransId="{191C6406-16FA-4497-8E62-D231E8D0A260}"/>
    <dgm:cxn modelId="{2A11AF34-D175-4B0D-A136-D08D63A405D0}" type="presOf" srcId="{C7668627-50EE-4A8F-A71A-CF3C1B326634}" destId="{F675D7AD-B622-4220-9AD1-7C1B29030245}" srcOrd="0" destOrd="0" presId="urn:microsoft.com/office/officeart/2008/layout/HorizontalMultiLevelHierarchy"/>
    <dgm:cxn modelId="{D3BB9039-0FED-4575-9EB8-926C38D2502F}" type="presOf" srcId="{0BB892A5-F5EC-4F67-AF52-97C5FFB10551}" destId="{B7B774DD-6FDA-49CE-A737-5E70F07B9CA4}" srcOrd="0" destOrd="0" presId="urn:microsoft.com/office/officeart/2008/layout/HorizontalMultiLevelHierarchy"/>
    <dgm:cxn modelId="{A9C06F3F-45D5-476E-A041-77D9495B4F4C}" srcId="{FE6329CF-2DDD-4902-90B1-1263C9BF4B37}" destId="{D4ECDAB1-790E-49C1-978D-D37BCA4F273F}" srcOrd="1" destOrd="0" parTransId="{5B62C510-13AE-470E-9B6A-E1B74A551D05}" sibTransId="{50E67336-22A4-4275-A3EF-46DF4F628B03}"/>
    <dgm:cxn modelId="{B599F065-8830-4A00-80B5-640B8B26AD20}" type="presOf" srcId="{23B03BBE-77EE-4C3D-83BC-0AE33D72D238}" destId="{A03F34F8-B310-4391-BA02-9830E8571BEB}" srcOrd="0" destOrd="0" presId="urn:microsoft.com/office/officeart/2008/layout/HorizontalMultiLevelHierarchy"/>
    <dgm:cxn modelId="{A221AB47-10ED-4328-A9AE-27F8A9CD4115}" type="presOf" srcId="{9C6FB7C3-9417-4E4A-A4A3-1D7976CD9C8A}" destId="{2B82604F-959D-420A-8E7D-25FEBA4E8738}" srcOrd="0" destOrd="0" presId="urn:microsoft.com/office/officeart/2008/layout/HorizontalMultiLevelHierarchy"/>
    <dgm:cxn modelId="{A053E169-30AB-473D-B2A4-867D20BF029A}" type="presOf" srcId="{15BCC5DD-EEE6-4B39-B4F4-C7D6B6471B8C}" destId="{E09332F9-D833-4D44-9617-4123F1F88C20}" srcOrd="0" destOrd="0" presId="urn:microsoft.com/office/officeart/2008/layout/HorizontalMultiLevelHierarchy"/>
    <dgm:cxn modelId="{4E8CE44C-D189-4EB6-B440-6FB5589D12E9}" type="presOf" srcId="{CFE82848-3E93-4D1F-B62B-8FD0021A1338}" destId="{9C24316B-7601-4DF2-AD24-93AC0C999D3F}" srcOrd="0" destOrd="0" presId="urn:microsoft.com/office/officeart/2008/layout/HorizontalMultiLevelHierarchy"/>
    <dgm:cxn modelId="{45E59871-8A8C-4535-83E7-C134CB4FA438}" srcId="{D4ECDAB1-790E-49C1-978D-D37BCA4F273F}" destId="{AD7A90C3-56ED-4392-AE52-8A3E4FB85B14}" srcOrd="1" destOrd="0" parTransId="{E899BD17-5C98-4D8D-B123-AF738E6AE832}" sibTransId="{F7FE317A-0CD5-40AB-A63B-8DA8A28E4247}"/>
    <dgm:cxn modelId="{7D676952-A5D1-4C48-9537-515E67094FD8}" type="presOf" srcId="{BE9BBF0E-D14A-40D5-B014-8E73EEC9D0BC}" destId="{E4CF5036-9AC9-452A-8EB2-41761F3986EA}" srcOrd="0" destOrd="0" presId="urn:microsoft.com/office/officeart/2008/layout/HorizontalMultiLevelHierarchy"/>
    <dgm:cxn modelId="{2A164F52-B0EC-4970-B0B3-5FE65E856933}" type="presOf" srcId="{E899BD17-5C98-4D8D-B123-AF738E6AE832}" destId="{B4A82583-685F-499F-846C-EFEB759C03CD}" srcOrd="1" destOrd="0" presId="urn:microsoft.com/office/officeart/2008/layout/HorizontalMultiLevelHierarchy"/>
    <dgm:cxn modelId="{C5715852-70D1-4A3C-93BE-647ED0093A99}" srcId="{491CDD4B-4B3F-4DB0-AA94-B1F49F761D4A}" destId="{A5651CC3-9B6D-473C-8234-13174616866B}" srcOrd="0" destOrd="0" parTransId="{D0FEA13E-6F32-43AA-B48F-FF62D8EE9A28}" sibTransId="{C8FAE74C-865F-41E5-B5EF-92CC4339D6B6}"/>
    <dgm:cxn modelId="{21A85A52-BE87-45D1-873F-CDDDC32FC759}" srcId="{88390B08-FA3D-4B71-A92C-9F06E5FB98DA}" destId="{0F49AE50-BA58-4236-8D17-A96735A76727}" srcOrd="0" destOrd="0" parTransId="{A0172CF8-2594-415E-9C10-04E6E8C778F5}" sibTransId="{B23587A8-9E0E-4105-85E0-C4FCA4720891}"/>
    <dgm:cxn modelId="{306FA154-8FAF-4DED-9EEA-345A9E197783}" type="presOf" srcId="{AD7A90C3-56ED-4392-AE52-8A3E4FB85B14}" destId="{113B8D1D-D8DE-4C75-A7E3-D119A486BE67}" srcOrd="0" destOrd="0" presId="urn:microsoft.com/office/officeart/2008/layout/HorizontalMultiLevelHierarchy"/>
    <dgm:cxn modelId="{20B5EA74-4EBB-4108-A90C-31A0E9BA36F8}" srcId="{0F49AE50-BA58-4236-8D17-A96735A76727}" destId="{FE6329CF-2DDD-4902-90B1-1263C9BF4B37}" srcOrd="0" destOrd="0" parTransId="{C7668627-50EE-4A8F-A71A-CF3C1B326634}" sibTransId="{937B006E-7610-447A-BFB2-A1B900C75332}"/>
    <dgm:cxn modelId="{40CCFA75-2070-41B4-A1F6-52E79D1C2CA5}" type="presOf" srcId="{15BCC5DD-EEE6-4B39-B4F4-C7D6B6471B8C}" destId="{7DD01F2C-B174-4C93-A2C5-7352F09032F2}" srcOrd="1" destOrd="0" presId="urn:microsoft.com/office/officeart/2008/layout/HorizontalMultiLevelHierarchy"/>
    <dgm:cxn modelId="{264F557E-C4E4-4E24-B6C3-443BAC6D9A57}" type="presOf" srcId="{DB0F1FBD-23D8-4826-BE55-1942F0E77DEB}" destId="{ECE3F419-AA70-4E06-A37A-9913FB82401F}" srcOrd="0" destOrd="0" presId="urn:microsoft.com/office/officeart/2008/layout/HorizontalMultiLevelHierarchy"/>
    <dgm:cxn modelId="{EB9F9C85-2B08-4E40-B6AC-CDDEBC78FAD9}" type="presOf" srcId="{CFE82848-3E93-4D1F-B62B-8FD0021A1338}" destId="{2CA0325A-89E1-494A-B0D0-EE456FEBED63}" srcOrd="1" destOrd="0" presId="urn:microsoft.com/office/officeart/2008/layout/HorizontalMultiLevelHierarchy"/>
    <dgm:cxn modelId="{0B6BFA8A-7123-4C53-893F-85DAEBF0C0FD}" type="presOf" srcId="{2C2584DD-3B99-4ED8-9806-C2F52591EF72}" destId="{AAF28B0D-15E5-4783-8733-30439B9E202A}" srcOrd="0" destOrd="0" presId="urn:microsoft.com/office/officeart/2008/layout/HorizontalMultiLevelHierarchy"/>
    <dgm:cxn modelId="{E871B495-DD60-4765-83C4-F087155EB093}" type="presOf" srcId="{9C6FB7C3-9417-4E4A-A4A3-1D7976CD9C8A}" destId="{74F6463C-7FDE-42B0-BE50-059F266AD6B6}" srcOrd="1" destOrd="0" presId="urn:microsoft.com/office/officeart/2008/layout/HorizontalMultiLevelHierarchy"/>
    <dgm:cxn modelId="{56443CA0-AA4F-4060-B741-7461ED9B9DEC}" srcId="{FE6329CF-2DDD-4902-90B1-1263C9BF4B37}" destId="{2C2584DD-3B99-4ED8-9806-C2F52591EF72}" srcOrd="2" destOrd="0" parTransId="{15BCC5DD-EEE6-4B39-B4F4-C7D6B6471B8C}" sibTransId="{CA733BBB-FB0B-4B5F-8FFD-7351F9E29813}"/>
    <dgm:cxn modelId="{0E3FE3A2-8E25-4B12-9101-606292BE42BB}" type="presOf" srcId="{CF3C21DB-DF82-4AE5-9FE1-F1AABCF88B13}" destId="{77E462D2-3D95-4521-9148-EDDD0C87401B}" srcOrd="0" destOrd="0" presId="urn:microsoft.com/office/officeart/2008/layout/HorizontalMultiLevelHierarchy"/>
    <dgm:cxn modelId="{836EEBA5-63AC-4085-9623-0CA8D8EB567D}" type="presOf" srcId="{C7668627-50EE-4A8F-A71A-CF3C1B326634}" destId="{9482D63D-BE9F-4F5E-A711-981407119128}" srcOrd="1" destOrd="0" presId="urn:microsoft.com/office/officeart/2008/layout/HorizontalMultiLevelHierarchy"/>
    <dgm:cxn modelId="{0FF609B4-A88A-4B5A-B23C-79EA7F5A5CD4}" type="presOf" srcId="{5B62C510-13AE-470E-9B6A-E1B74A551D05}" destId="{A3EECCDE-2B58-407E-BECE-391DEDFD231D}" srcOrd="1" destOrd="0" presId="urn:microsoft.com/office/officeart/2008/layout/HorizontalMultiLevelHierarchy"/>
    <dgm:cxn modelId="{D44B10BA-E4B2-4C0D-A903-4013F13D1CDA}" type="presOf" srcId="{E899BD17-5C98-4D8D-B123-AF738E6AE832}" destId="{A8502D5E-EB8C-42CF-AF88-AA74637E55A3}" srcOrd="0" destOrd="0" presId="urn:microsoft.com/office/officeart/2008/layout/HorizontalMultiLevelHierarchy"/>
    <dgm:cxn modelId="{5D0316BF-F81E-4D3A-91A8-6D803E46CFC4}" type="presOf" srcId="{88390B08-FA3D-4B71-A92C-9F06E5FB98DA}" destId="{ABEEDB01-603A-41F9-B886-E20C334F75B6}" srcOrd="0" destOrd="0" presId="urn:microsoft.com/office/officeart/2008/layout/HorizontalMultiLevelHierarchy"/>
    <dgm:cxn modelId="{04A463C1-D7AA-4103-B650-324C19445545}" type="presOf" srcId="{491CDD4B-4B3F-4DB0-AA94-B1F49F761D4A}" destId="{C87E44EF-8065-4278-B666-C5C7FAEC7C5A}" srcOrd="0" destOrd="0" presId="urn:microsoft.com/office/officeart/2008/layout/HorizontalMultiLevelHierarchy"/>
    <dgm:cxn modelId="{EEA1D8C4-EAC4-4FFA-AC9C-0214D89254DA}" type="presOf" srcId="{FE6329CF-2DDD-4902-90B1-1263C9BF4B37}" destId="{BDC8FDB7-E335-492F-8ABF-7D22E8008217}" srcOrd="0" destOrd="0" presId="urn:microsoft.com/office/officeart/2008/layout/HorizontalMultiLevelHierarchy"/>
    <dgm:cxn modelId="{80D8A4C9-B290-4DAD-8B6A-E1BB2477FB21}" type="presOf" srcId="{A5651CC3-9B6D-473C-8234-13174616866B}" destId="{019E1E08-66EC-4E54-BB46-C58681CA7D03}" srcOrd="0" destOrd="0" presId="urn:microsoft.com/office/officeart/2008/layout/HorizontalMultiLevelHierarchy"/>
    <dgm:cxn modelId="{53E54CCA-8F29-4428-ACA6-61A48482CEBC}" srcId="{FE6329CF-2DDD-4902-90B1-1263C9BF4B37}" destId="{DB0F1FBD-23D8-4826-BE55-1942F0E77DEB}" srcOrd="0" destOrd="0" parTransId="{EB136C8E-FB5A-432C-A3A2-8AF9E2E0948E}" sibTransId="{36890A90-EF9C-40E4-AA11-876A56753210}"/>
    <dgm:cxn modelId="{CB5D76CC-4D03-42BF-BDF9-179B5C2DE781}" srcId="{0F49AE50-BA58-4236-8D17-A96735A76727}" destId="{491CDD4B-4B3F-4DB0-AA94-B1F49F761D4A}" srcOrd="1" destOrd="0" parTransId="{CFE82848-3E93-4D1F-B62B-8FD0021A1338}" sibTransId="{CF667D22-AB5D-4B7B-A0A2-122A79D7A2EC}"/>
    <dgm:cxn modelId="{FFFDB2D1-02B8-462A-A789-A34A7F8EC956}" type="presOf" srcId="{D0FEA13E-6F32-43AA-B48F-FF62D8EE9A28}" destId="{9630DA19-FD54-45C6-BA17-7B1E903DD88C}" srcOrd="1" destOrd="0" presId="urn:microsoft.com/office/officeart/2008/layout/HorizontalMultiLevelHierarchy"/>
    <dgm:cxn modelId="{84C78DDF-7489-4624-8B1A-556BA31EC24B}" srcId="{FE6329CF-2DDD-4902-90B1-1263C9BF4B37}" destId="{23B03BBE-77EE-4C3D-83BC-0AE33D72D238}" srcOrd="3" destOrd="0" parTransId="{CF3C21DB-DF82-4AE5-9FE1-F1AABCF88B13}" sibTransId="{A38BBEFE-7190-49E5-889B-AA578FBE5ED6}"/>
    <dgm:cxn modelId="{9E1451E6-EFF1-4169-BC31-916C20BF8A4B}" type="presOf" srcId="{D4ECDAB1-790E-49C1-978D-D37BCA4F273F}" destId="{3F626BFF-846A-4C26-8497-EB704C95C3D8}" srcOrd="0" destOrd="0" presId="urn:microsoft.com/office/officeart/2008/layout/HorizontalMultiLevelHierarchy"/>
    <dgm:cxn modelId="{C46963F0-4E48-412D-9EAF-774B0171E84C}" type="presOf" srcId="{5B62C510-13AE-470E-9B6A-E1B74A551D05}" destId="{D13AA416-1F03-49AC-B4DE-F146C2D7761E}" srcOrd="0" destOrd="0" presId="urn:microsoft.com/office/officeart/2008/layout/HorizontalMultiLevelHierarchy"/>
    <dgm:cxn modelId="{C5E87BF3-9387-4422-BDA4-EDC62FF1AD16}" type="presOf" srcId="{EB136C8E-FB5A-432C-A3A2-8AF9E2E0948E}" destId="{E2F205AE-D9FC-4F01-9F51-018E158414B1}" srcOrd="0" destOrd="0" presId="urn:microsoft.com/office/officeart/2008/layout/HorizontalMultiLevelHierarchy"/>
    <dgm:cxn modelId="{947F29F4-D35B-4652-9894-9160C1C501FF}" srcId="{491CDD4B-4B3F-4DB0-AA94-B1F49F761D4A}" destId="{BE9BBF0E-D14A-40D5-B014-8E73EEC9D0BC}" srcOrd="1" destOrd="0" parTransId="{5E3D9526-8222-4130-BA9B-06F0E6752585}" sibTransId="{A6F92A27-38A7-4291-823D-0749340B9264}"/>
    <dgm:cxn modelId="{F4538EF4-E4E1-4620-B031-3BFB5C224D5B}" type="presOf" srcId="{0F49AE50-BA58-4236-8D17-A96735A76727}" destId="{79B1437B-17C2-4B9C-B785-4DAE0F4F21B1}" srcOrd="0" destOrd="0" presId="urn:microsoft.com/office/officeart/2008/layout/HorizontalMultiLevelHierarchy"/>
    <dgm:cxn modelId="{B3968BFE-BB96-4957-9C9C-9C3908367D68}" type="presOf" srcId="{5E3D9526-8222-4130-BA9B-06F0E6752585}" destId="{23FB666E-A670-441F-A89E-F2A04B5C21CB}" srcOrd="0" destOrd="0" presId="urn:microsoft.com/office/officeart/2008/layout/HorizontalMultiLevelHierarchy"/>
    <dgm:cxn modelId="{E5CFB29C-2F8F-4AB0-8210-272EF88EAF58}" type="presParOf" srcId="{ABEEDB01-603A-41F9-B886-E20C334F75B6}" destId="{B043815F-9A32-44D7-ABD6-92A3B8BD5576}" srcOrd="0" destOrd="0" presId="urn:microsoft.com/office/officeart/2008/layout/HorizontalMultiLevelHierarchy"/>
    <dgm:cxn modelId="{C97DF04A-4195-4A1D-A8D8-1E2FCA500453}" type="presParOf" srcId="{B043815F-9A32-44D7-ABD6-92A3B8BD5576}" destId="{79B1437B-17C2-4B9C-B785-4DAE0F4F21B1}" srcOrd="0" destOrd="0" presId="urn:microsoft.com/office/officeart/2008/layout/HorizontalMultiLevelHierarchy"/>
    <dgm:cxn modelId="{A0F1BB42-DA7A-4841-B169-CF3BEEDAAEA6}" type="presParOf" srcId="{B043815F-9A32-44D7-ABD6-92A3B8BD5576}" destId="{07541F64-4F82-4B1E-9F8D-AEB59136A198}" srcOrd="1" destOrd="0" presId="urn:microsoft.com/office/officeart/2008/layout/HorizontalMultiLevelHierarchy"/>
    <dgm:cxn modelId="{627D9A50-1353-4D0C-9C97-C0F64F225316}" type="presParOf" srcId="{07541F64-4F82-4B1E-9F8D-AEB59136A198}" destId="{F675D7AD-B622-4220-9AD1-7C1B29030245}" srcOrd="0" destOrd="0" presId="urn:microsoft.com/office/officeart/2008/layout/HorizontalMultiLevelHierarchy"/>
    <dgm:cxn modelId="{30026ADC-E0E1-452F-97E4-D8161DE78119}" type="presParOf" srcId="{F675D7AD-B622-4220-9AD1-7C1B29030245}" destId="{9482D63D-BE9F-4F5E-A711-981407119128}" srcOrd="0" destOrd="0" presId="urn:microsoft.com/office/officeart/2008/layout/HorizontalMultiLevelHierarchy"/>
    <dgm:cxn modelId="{DC1A4E99-9984-42E9-A886-D0AE63761611}" type="presParOf" srcId="{07541F64-4F82-4B1E-9F8D-AEB59136A198}" destId="{E13C4B80-6DD3-4606-9365-72735B442049}" srcOrd="1" destOrd="0" presId="urn:microsoft.com/office/officeart/2008/layout/HorizontalMultiLevelHierarchy"/>
    <dgm:cxn modelId="{A27DB1D7-58D8-4A42-A18C-E4D2414568B7}" type="presParOf" srcId="{E13C4B80-6DD3-4606-9365-72735B442049}" destId="{BDC8FDB7-E335-492F-8ABF-7D22E8008217}" srcOrd="0" destOrd="0" presId="urn:microsoft.com/office/officeart/2008/layout/HorizontalMultiLevelHierarchy"/>
    <dgm:cxn modelId="{0DDA763F-F602-4EA9-B8FF-69A35D5657A3}" type="presParOf" srcId="{E13C4B80-6DD3-4606-9365-72735B442049}" destId="{74D04225-3FB1-4DCF-B517-5EE3BB6B206F}" srcOrd="1" destOrd="0" presId="urn:microsoft.com/office/officeart/2008/layout/HorizontalMultiLevelHierarchy"/>
    <dgm:cxn modelId="{5FEA8BB4-6696-4335-92AC-5698D34D5FD6}" type="presParOf" srcId="{74D04225-3FB1-4DCF-B517-5EE3BB6B206F}" destId="{E2F205AE-D9FC-4F01-9F51-018E158414B1}" srcOrd="0" destOrd="0" presId="urn:microsoft.com/office/officeart/2008/layout/HorizontalMultiLevelHierarchy"/>
    <dgm:cxn modelId="{DE7D1D7D-6911-4789-A202-BF1B542DDFC5}" type="presParOf" srcId="{E2F205AE-D9FC-4F01-9F51-018E158414B1}" destId="{F2866769-9CFC-4D20-93A6-05BFC1734D2E}" srcOrd="0" destOrd="0" presId="urn:microsoft.com/office/officeart/2008/layout/HorizontalMultiLevelHierarchy"/>
    <dgm:cxn modelId="{EDAC8F29-F01E-4D2F-B000-5605014BEEB5}" type="presParOf" srcId="{74D04225-3FB1-4DCF-B517-5EE3BB6B206F}" destId="{28E6105C-5B35-48A9-A473-95A3E2BBB16C}" srcOrd="1" destOrd="0" presId="urn:microsoft.com/office/officeart/2008/layout/HorizontalMultiLevelHierarchy"/>
    <dgm:cxn modelId="{6A5002FA-CF40-4D1C-A724-AC1ABE0C8900}" type="presParOf" srcId="{28E6105C-5B35-48A9-A473-95A3E2BBB16C}" destId="{ECE3F419-AA70-4E06-A37A-9913FB82401F}" srcOrd="0" destOrd="0" presId="urn:microsoft.com/office/officeart/2008/layout/HorizontalMultiLevelHierarchy"/>
    <dgm:cxn modelId="{A3E98D00-ED2D-4357-B197-CA95FC885427}" type="presParOf" srcId="{28E6105C-5B35-48A9-A473-95A3E2BBB16C}" destId="{512E1907-A579-47EA-BF9B-33BFE9846D1F}" srcOrd="1" destOrd="0" presId="urn:microsoft.com/office/officeart/2008/layout/HorizontalMultiLevelHierarchy"/>
    <dgm:cxn modelId="{D273FFDE-18CD-416C-A95A-7E2BC1D06316}" type="presParOf" srcId="{74D04225-3FB1-4DCF-B517-5EE3BB6B206F}" destId="{D13AA416-1F03-49AC-B4DE-F146C2D7761E}" srcOrd="2" destOrd="0" presId="urn:microsoft.com/office/officeart/2008/layout/HorizontalMultiLevelHierarchy"/>
    <dgm:cxn modelId="{6001DF50-29C5-4AB8-89AB-A7784D90DDE8}" type="presParOf" srcId="{D13AA416-1F03-49AC-B4DE-F146C2D7761E}" destId="{A3EECCDE-2B58-407E-BECE-391DEDFD231D}" srcOrd="0" destOrd="0" presId="urn:microsoft.com/office/officeart/2008/layout/HorizontalMultiLevelHierarchy"/>
    <dgm:cxn modelId="{55DB2AFE-D103-4AB0-9F86-93C5960C8699}" type="presParOf" srcId="{74D04225-3FB1-4DCF-B517-5EE3BB6B206F}" destId="{2031DC12-67F9-42BB-8929-BB192C80C417}" srcOrd="3" destOrd="0" presId="urn:microsoft.com/office/officeart/2008/layout/HorizontalMultiLevelHierarchy"/>
    <dgm:cxn modelId="{E3FB7A90-E2E0-47CA-9232-0F2A8CBCDFB2}" type="presParOf" srcId="{2031DC12-67F9-42BB-8929-BB192C80C417}" destId="{3F626BFF-846A-4C26-8497-EB704C95C3D8}" srcOrd="0" destOrd="0" presId="urn:microsoft.com/office/officeart/2008/layout/HorizontalMultiLevelHierarchy"/>
    <dgm:cxn modelId="{866905DF-DCD0-4AE5-A03C-222338CC5A19}" type="presParOf" srcId="{2031DC12-67F9-42BB-8929-BB192C80C417}" destId="{4E9C9EB8-0729-49DE-AEE1-C2C539BA36F3}" srcOrd="1" destOrd="0" presId="urn:microsoft.com/office/officeart/2008/layout/HorizontalMultiLevelHierarchy"/>
    <dgm:cxn modelId="{0D715034-DABA-4365-ACEA-3C9D73A9B8A2}" type="presParOf" srcId="{4E9C9EB8-0729-49DE-AEE1-C2C539BA36F3}" destId="{2B82604F-959D-420A-8E7D-25FEBA4E8738}" srcOrd="0" destOrd="0" presId="urn:microsoft.com/office/officeart/2008/layout/HorizontalMultiLevelHierarchy"/>
    <dgm:cxn modelId="{8AA36C53-2120-484B-A4F9-9AE8DF326FCD}" type="presParOf" srcId="{2B82604F-959D-420A-8E7D-25FEBA4E8738}" destId="{74F6463C-7FDE-42B0-BE50-059F266AD6B6}" srcOrd="0" destOrd="0" presId="urn:microsoft.com/office/officeart/2008/layout/HorizontalMultiLevelHierarchy"/>
    <dgm:cxn modelId="{01F4CE98-3DDB-4171-9CF2-EB02D1B27714}" type="presParOf" srcId="{4E9C9EB8-0729-49DE-AEE1-C2C539BA36F3}" destId="{5BE023FF-C7AC-4544-99F9-DED20D733F12}" srcOrd="1" destOrd="0" presId="urn:microsoft.com/office/officeart/2008/layout/HorizontalMultiLevelHierarchy"/>
    <dgm:cxn modelId="{0C4CF6B6-CAED-4BB4-AF7A-5A5B4FE8DAA5}" type="presParOf" srcId="{5BE023FF-C7AC-4544-99F9-DED20D733F12}" destId="{B7B774DD-6FDA-49CE-A737-5E70F07B9CA4}" srcOrd="0" destOrd="0" presId="urn:microsoft.com/office/officeart/2008/layout/HorizontalMultiLevelHierarchy"/>
    <dgm:cxn modelId="{BDF04D31-A452-499C-B858-7C755C8E50A4}" type="presParOf" srcId="{5BE023FF-C7AC-4544-99F9-DED20D733F12}" destId="{619C8981-A21C-469B-914A-63E6EB081D82}" srcOrd="1" destOrd="0" presId="urn:microsoft.com/office/officeart/2008/layout/HorizontalMultiLevelHierarchy"/>
    <dgm:cxn modelId="{F33DD00E-B3A0-4086-BCE0-19419509003B}" type="presParOf" srcId="{4E9C9EB8-0729-49DE-AEE1-C2C539BA36F3}" destId="{A8502D5E-EB8C-42CF-AF88-AA74637E55A3}" srcOrd="2" destOrd="0" presId="urn:microsoft.com/office/officeart/2008/layout/HorizontalMultiLevelHierarchy"/>
    <dgm:cxn modelId="{9148E278-A1AF-4782-9BB5-BE992FC5D5A5}" type="presParOf" srcId="{A8502D5E-EB8C-42CF-AF88-AA74637E55A3}" destId="{B4A82583-685F-499F-846C-EFEB759C03CD}" srcOrd="0" destOrd="0" presId="urn:microsoft.com/office/officeart/2008/layout/HorizontalMultiLevelHierarchy"/>
    <dgm:cxn modelId="{1000FFEA-6A5D-486B-B8B6-5F02B04D16F8}" type="presParOf" srcId="{4E9C9EB8-0729-49DE-AEE1-C2C539BA36F3}" destId="{A06CF1C8-19A7-40CB-9C4E-87183BECE9D8}" srcOrd="3" destOrd="0" presId="urn:microsoft.com/office/officeart/2008/layout/HorizontalMultiLevelHierarchy"/>
    <dgm:cxn modelId="{CCCAEBC2-7204-4495-ACD0-717BBA81525C}" type="presParOf" srcId="{A06CF1C8-19A7-40CB-9C4E-87183BECE9D8}" destId="{113B8D1D-D8DE-4C75-A7E3-D119A486BE67}" srcOrd="0" destOrd="0" presId="urn:microsoft.com/office/officeart/2008/layout/HorizontalMultiLevelHierarchy"/>
    <dgm:cxn modelId="{5D398807-371A-43A7-90B1-91D667553D64}" type="presParOf" srcId="{A06CF1C8-19A7-40CB-9C4E-87183BECE9D8}" destId="{F2A3C7B1-C0EF-4888-AE33-C32CD1EEF6A7}" srcOrd="1" destOrd="0" presId="urn:microsoft.com/office/officeart/2008/layout/HorizontalMultiLevelHierarchy"/>
    <dgm:cxn modelId="{0D8DCC93-CAE8-42F2-95BD-1E1530907B41}" type="presParOf" srcId="{74D04225-3FB1-4DCF-B517-5EE3BB6B206F}" destId="{E09332F9-D833-4D44-9617-4123F1F88C20}" srcOrd="4" destOrd="0" presId="urn:microsoft.com/office/officeart/2008/layout/HorizontalMultiLevelHierarchy"/>
    <dgm:cxn modelId="{8464AF80-6FDC-41EE-8DFA-6D7B3FF770C2}" type="presParOf" srcId="{E09332F9-D833-4D44-9617-4123F1F88C20}" destId="{7DD01F2C-B174-4C93-A2C5-7352F09032F2}" srcOrd="0" destOrd="0" presId="urn:microsoft.com/office/officeart/2008/layout/HorizontalMultiLevelHierarchy"/>
    <dgm:cxn modelId="{77D1455F-1DF0-4750-A01A-790B74C48949}" type="presParOf" srcId="{74D04225-3FB1-4DCF-B517-5EE3BB6B206F}" destId="{A428D094-C12A-49C8-BEEF-55C4EA111124}" srcOrd="5" destOrd="0" presId="urn:microsoft.com/office/officeart/2008/layout/HorizontalMultiLevelHierarchy"/>
    <dgm:cxn modelId="{9598A84F-9E14-426B-BD23-EEA3822F184A}" type="presParOf" srcId="{A428D094-C12A-49C8-BEEF-55C4EA111124}" destId="{AAF28B0D-15E5-4783-8733-30439B9E202A}" srcOrd="0" destOrd="0" presId="urn:microsoft.com/office/officeart/2008/layout/HorizontalMultiLevelHierarchy"/>
    <dgm:cxn modelId="{B7650106-0409-4CE2-AD0D-7947C8532611}" type="presParOf" srcId="{A428D094-C12A-49C8-BEEF-55C4EA111124}" destId="{09AFEBCE-5B23-4EB4-824B-BB1FF70B0F1A}" srcOrd="1" destOrd="0" presId="urn:microsoft.com/office/officeart/2008/layout/HorizontalMultiLevelHierarchy"/>
    <dgm:cxn modelId="{9E14C7F7-69C6-4E63-9C32-28D391FCAA4F}" type="presParOf" srcId="{74D04225-3FB1-4DCF-B517-5EE3BB6B206F}" destId="{77E462D2-3D95-4521-9148-EDDD0C87401B}" srcOrd="6" destOrd="0" presId="urn:microsoft.com/office/officeart/2008/layout/HorizontalMultiLevelHierarchy"/>
    <dgm:cxn modelId="{F7CA72F9-2DEC-4AF9-876E-899BE52AE2E7}" type="presParOf" srcId="{77E462D2-3D95-4521-9148-EDDD0C87401B}" destId="{E63BE85D-F0C6-469D-B2E2-E8EF0A7D89F8}" srcOrd="0" destOrd="0" presId="urn:microsoft.com/office/officeart/2008/layout/HorizontalMultiLevelHierarchy"/>
    <dgm:cxn modelId="{874D438F-7BC6-4FDB-8D5C-BAB6F7A5E5EE}" type="presParOf" srcId="{74D04225-3FB1-4DCF-B517-5EE3BB6B206F}" destId="{126CC0FB-6C43-4E27-84C7-7E87A6B08654}" srcOrd="7" destOrd="0" presId="urn:microsoft.com/office/officeart/2008/layout/HorizontalMultiLevelHierarchy"/>
    <dgm:cxn modelId="{8FD64C90-6087-4AED-A4B8-20C67E0B8883}" type="presParOf" srcId="{126CC0FB-6C43-4E27-84C7-7E87A6B08654}" destId="{A03F34F8-B310-4391-BA02-9830E8571BEB}" srcOrd="0" destOrd="0" presId="urn:microsoft.com/office/officeart/2008/layout/HorizontalMultiLevelHierarchy"/>
    <dgm:cxn modelId="{0AED2CBC-2B19-485C-B3CE-85F3A9FC3E36}" type="presParOf" srcId="{126CC0FB-6C43-4E27-84C7-7E87A6B08654}" destId="{B48A7239-EFDF-4D6D-B2EE-3C9672AC3A0C}" srcOrd="1" destOrd="0" presId="urn:microsoft.com/office/officeart/2008/layout/HorizontalMultiLevelHierarchy"/>
    <dgm:cxn modelId="{19C5891B-8267-4A98-9386-96E87D2C6C13}" type="presParOf" srcId="{07541F64-4F82-4B1E-9F8D-AEB59136A198}" destId="{9C24316B-7601-4DF2-AD24-93AC0C999D3F}" srcOrd="2" destOrd="0" presId="urn:microsoft.com/office/officeart/2008/layout/HorizontalMultiLevelHierarchy"/>
    <dgm:cxn modelId="{746BFC1C-320C-4D80-AA02-E8369B8CFE77}" type="presParOf" srcId="{9C24316B-7601-4DF2-AD24-93AC0C999D3F}" destId="{2CA0325A-89E1-494A-B0D0-EE456FEBED63}" srcOrd="0" destOrd="0" presId="urn:microsoft.com/office/officeart/2008/layout/HorizontalMultiLevelHierarchy"/>
    <dgm:cxn modelId="{76BB62AD-AE51-4B9B-86C8-5775D6B9E538}" type="presParOf" srcId="{07541F64-4F82-4B1E-9F8D-AEB59136A198}" destId="{74FFC2CA-81D5-49B8-9668-B4B731DC20A3}" srcOrd="3" destOrd="0" presId="urn:microsoft.com/office/officeart/2008/layout/HorizontalMultiLevelHierarchy"/>
    <dgm:cxn modelId="{18479B80-9B82-491C-BE4F-633855EDCAFD}" type="presParOf" srcId="{74FFC2CA-81D5-49B8-9668-B4B731DC20A3}" destId="{C87E44EF-8065-4278-B666-C5C7FAEC7C5A}" srcOrd="0" destOrd="0" presId="urn:microsoft.com/office/officeart/2008/layout/HorizontalMultiLevelHierarchy"/>
    <dgm:cxn modelId="{E4518A6C-C7BE-490B-9933-6CFD5560DAE3}" type="presParOf" srcId="{74FFC2CA-81D5-49B8-9668-B4B731DC20A3}" destId="{C917ACA6-6173-4353-B34C-0851597E4762}" srcOrd="1" destOrd="0" presId="urn:microsoft.com/office/officeart/2008/layout/HorizontalMultiLevelHierarchy"/>
    <dgm:cxn modelId="{150BC723-854E-4568-8231-56B3E67C972F}" type="presParOf" srcId="{C917ACA6-6173-4353-B34C-0851597E4762}" destId="{587A0810-C9D5-410D-BB16-C3D3212386FF}" srcOrd="0" destOrd="0" presId="urn:microsoft.com/office/officeart/2008/layout/HorizontalMultiLevelHierarchy"/>
    <dgm:cxn modelId="{973B78D1-1B37-4286-B168-256FA6487B89}" type="presParOf" srcId="{587A0810-C9D5-410D-BB16-C3D3212386FF}" destId="{9630DA19-FD54-45C6-BA17-7B1E903DD88C}" srcOrd="0" destOrd="0" presId="urn:microsoft.com/office/officeart/2008/layout/HorizontalMultiLevelHierarchy"/>
    <dgm:cxn modelId="{3EAE3008-74C9-4473-92F2-C6D877A1792C}" type="presParOf" srcId="{C917ACA6-6173-4353-B34C-0851597E4762}" destId="{05C53DB9-06B9-4EF6-A6F0-F3AE606253DD}" srcOrd="1" destOrd="0" presId="urn:microsoft.com/office/officeart/2008/layout/HorizontalMultiLevelHierarchy"/>
    <dgm:cxn modelId="{CF4665E9-D336-49E6-8306-EE774D625C44}" type="presParOf" srcId="{05C53DB9-06B9-4EF6-A6F0-F3AE606253DD}" destId="{019E1E08-66EC-4E54-BB46-C58681CA7D03}" srcOrd="0" destOrd="0" presId="urn:microsoft.com/office/officeart/2008/layout/HorizontalMultiLevelHierarchy"/>
    <dgm:cxn modelId="{BDC4311A-65FF-42F8-ACE4-2CA472F88C21}" type="presParOf" srcId="{05C53DB9-06B9-4EF6-A6F0-F3AE606253DD}" destId="{46FABD94-AFD9-4E06-8266-97AD08F5BED4}" srcOrd="1" destOrd="0" presId="urn:microsoft.com/office/officeart/2008/layout/HorizontalMultiLevelHierarchy"/>
    <dgm:cxn modelId="{3B68EAB7-E9EC-42AF-924A-17CE74CF86CC}" type="presParOf" srcId="{C917ACA6-6173-4353-B34C-0851597E4762}" destId="{23FB666E-A670-441F-A89E-F2A04B5C21CB}" srcOrd="2" destOrd="0" presId="urn:microsoft.com/office/officeart/2008/layout/HorizontalMultiLevelHierarchy"/>
    <dgm:cxn modelId="{019C7B38-FA5D-41D7-9397-594F972E3D89}" type="presParOf" srcId="{23FB666E-A670-441F-A89E-F2A04B5C21CB}" destId="{F940889C-95AF-4CFA-92A5-ED0AD57B087A}" srcOrd="0" destOrd="0" presId="urn:microsoft.com/office/officeart/2008/layout/HorizontalMultiLevelHierarchy"/>
    <dgm:cxn modelId="{4E192324-0653-4392-B0B0-34D75E8EB05B}" type="presParOf" srcId="{C917ACA6-6173-4353-B34C-0851597E4762}" destId="{93E13303-018A-4719-8FD9-215277D0C7F1}" srcOrd="3" destOrd="0" presId="urn:microsoft.com/office/officeart/2008/layout/HorizontalMultiLevelHierarchy"/>
    <dgm:cxn modelId="{24650CB6-2685-4181-A192-F02B6FC3E8C7}" type="presParOf" srcId="{93E13303-018A-4719-8FD9-215277D0C7F1}" destId="{E4CF5036-9AC9-452A-8EB2-41761F3986EA}" srcOrd="0" destOrd="0" presId="urn:microsoft.com/office/officeart/2008/layout/HorizontalMultiLevelHierarchy"/>
    <dgm:cxn modelId="{413DB77D-A30D-4059-A9AB-00A7E2E69757}" type="presParOf" srcId="{93E13303-018A-4719-8FD9-215277D0C7F1}" destId="{547A7F6E-557C-45B8-AEA7-BEA91DCEEA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66E-A670-441F-A89E-F2A04B5C21CB}">
      <dsp:nvSpPr>
        <dsp:cNvPr id="0" name=""/>
        <dsp:cNvSpPr/>
      </dsp:nvSpPr>
      <dsp:spPr>
        <a:xfrm>
          <a:off x="2622772" y="3264180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418109"/>
        <a:ext cx="24059" cy="24059"/>
      </dsp:txXfrm>
    </dsp:sp>
    <dsp:sp modelId="{587A0810-C9D5-410D-BB16-C3D3212386FF}">
      <dsp:nvSpPr>
        <dsp:cNvPr id="0" name=""/>
        <dsp:cNvSpPr/>
      </dsp:nvSpPr>
      <dsp:spPr>
        <a:xfrm>
          <a:off x="2622772" y="29322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086192"/>
        <a:ext cx="24059" cy="24059"/>
      </dsp:txXfrm>
    </dsp:sp>
    <dsp:sp modelId="{9C24316B-7601-4DF2-AD24-93AC0C999D3F}">
      <dsp:nvSpPr>
        <dsp:cNvPr id="0" name=""/>
        <dsp:cNvSpPr/>
      </dsp:nvSpPr>
      <dsp:spPr>
        <a:xfrm>
          <a:off x="585070" y="2268431"/>
          <a:ext cx="295803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901" y="0"/>
              </a:lnTo>
              <a:lnTo>
                <a:pt x="147901" y="995749"/>
              </a:lnTo>
              <a:lnTo>
                <a:pt x="295803" y="995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707003" y="2740336"/>
        <a:ext cx="51937" cy="51937"/>
      </dsp:txXfrm>
    </dsp:sp>
    <dsp:sp modelId="{77E462D2-3D95-4521-9148-EDDD0C87401B}">
      <dsp:nvSpPr>
        <dsp:cNvPr id="0" name=""/>
        <dsp:cNvSpPr/>
      </dsp:nvSpPr>
      <dsp:spPr>
        <a:xfrm>
          <a:off x="2622772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1744182"/>
        <a:ext cx="52746" cy="52746"/>
      </dsp:txXfrm>
    </dsp:sp>
    <dsp:sp modelId="{E09332F9-D833-4D44-9617-4123F1F88C20}">
      <dsp:nvSpPr>
        <dsp:cNvPr id="0" name=""/>
        <dsp:cNvSpPr/>
      </dsp:nvSpPr>
      <dsp:spPr>
        <a:xfrm>
          <a:off x="2622772" y="1272681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426610"/>
        <a:ext cx="24059" cy="24059"/>
      </dsp:txXfrm>
    </dsp:sp>
    <dsp:sp modelId="{A8502D5E-EB8C-42CF-AF88-AA74637E55A3}">
      <dsp:nvSpPr>
        <dsp:cNvPr id="0" name=""/>
        <dsp:cNvSpPr/>
      </dsp:nvSpPr>
      <dsp:spPr>
        <a:xfrm>
          <a:off x="4713049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1094693"/>
        <a:ext cx="24059" cy="24059"/>
      </dsp:txXfrm>
    </dsp:sp>
    <dsp:sp modelId="{2B82604F-959D-420A-8E7D-25FEBA4E8738}">
      <dsp:nvSpPr>
        <dsp:cNvPr id="0" name=""/>
        <dsp:cNvSpPr/>
      </dsp:nvSpPr>
      <dsp:spPr>
        <a:xfrm>
          <a:off x="4713049" y="608848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762777"/>
        <a:ext cx="24059" cy="24059"/>
      </dsp:txXfrm>
    </dsp:sp>
    <dsp:sp modelId="{D13AA416-1F03-49AC-B4DE-F146C2D7761E}">
      <dsp:nvSpPr>
        <dsp:cNvPr id="0" name=""/>
        <dsp:cNvSpPr/>
      </dsp:nvSpPr>
      <dsp:spPr>
        <a:xfrm>
          <a:off x="2622772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094693"/>
        <a:ext cx="24059" cy="24059"/>
      </dsp:txXfrm>
    </dsp:sp>
    <dsp:sp modelId="{E2F205AE-D9FC-4F01-9F51-018E158414B1}">
      <dsp:nvSpPr>
        <dsp:cNvPr id="0" name=""/>
        <dsp:cNvSpPr/>
      </dsp:nvSpPr>
      <dsp:spPr>
        <a:xfrm>
          <a:off x="2622772" y="2769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748433"/>
        <a:ext cx="52746" cy="52746"/>
      </dsp:txXfrm>
    </dsp:sp>
    <dsp:sp modelId="{F675D7AD-B622-4220-9AD1-7C1B29030245}">
      <dsp:nvSpPr>
        <dsp:cNvPr id="0" name=""/>
        <dsp:cNvSpPr/>
      </dsp:nvSpPr>
      <dsp:spPr>
        <a:xfrm>
          <a:off x="585070" y="1272681"/>
          <a:ext cx="295803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47901" y="995749"/>
              </a:lnTo>
              <a:lnTo>
                <a:pt x="147901" y="0"/>
              </a:lnTo>
              <a:lnTo>
                <a:pt x="295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707003" y="1744587"/>
        <a:ext cx="51937" cy="51937"/>
      </dsp:txXfrm>
    </dsp:sp>
    <dsp:sp modelId="{79B1437B-17C2-4B9C-B785-4DAE0F4F21B1}">
      <dsp:nvSpPr>
        <dsp:cNvPr id="0" name=""/>
        <dsp:cNvSpPr/>
      </dsp:nvSpPr>
      <dsp:spPr>
        <a:xfrm rot="16200000">
          <a:off x="-1078005" y="2002897"/>
          <a:ext cx="2795086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Классификация страховки</a:t>
          </a:r>
        </a:p>
      </dsp:txBody>
      <dsp:txXfrm>
        <a:off x="-1078005" y="2002897"/>
        <a:ext cx="2795086" cy="531066"/>
      </dsp:txXfrm>
    </dsp:sp>
    <dsp:sp modelId="{BDC8FDB7-E335-492F-8ABF-7D22E8008217}">
      <dsp:nvSpPr>
        <dsp:cNvPr id="0" name=""/>
        <dsp:cNvSpPr/>
      </dsp:nvSpPr>
      <dsp:spPr>
        <a:xfrm>
          <a:off x="880874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Страховка</a:t>
          </a:r>
        </a:p>
      </dsp:txBody>
      <dsp:txXfrm>
        <a:off x="880874" y="1007148"/>
        <a:ext cx="1741897" cy="531066"/>
      </dsp:txXfrm>
    </dsp:sp>
    <dsp:sp modelId="{ECE3F419-AA70-4E06-A37A-9913FB82401F}">
      <dsp:nvSpPr>
        <dsp:cNvPr id="0" name=""/>
        <dsp:cNvSpPr/>
      </dsp:nvSpPr>
      <dsp:spPr>
        <a:xfrm>
          <a:off x="2971152" y="1139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Одновременная</a:t>
          </a:r>
        </a:p>
      </dsp:txBody>
      <dsp:txXfrm>
        <a:off x="2971152" y="11398"/>
        <a:ext cx="1741897" cy="531066"/>
      </dsp:txXfrm>
    </dsp:sp>
    <dsp:sp modelId="{3F626BFF-846A-4C26-8497-EB704C95C3D8}">
      <dsp:nvSpPr>
        <dsp:cNvPr id="0" name=""/>
        <dsp:cNvSpPr/>
      </dsp:nvSpPr>
      <dsp:spPr>
        <a:xfrm>
          <a:off x="2971152" y="675231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Попеременная</a:t>
          </a:r>
        </a:p>
      </dsp:txBody>
      <dsp:txXfrm>
        <a:off x="2971152" y="675231"/>
        <a:ext cx="1741897" cy="531066"/>
      </dsp:txXfrm>
    </dsp:sp>
    <dsp:sp modelId="{B7B774DD-6FDA-49CE-A737-5E70F07B9CA4}">
      <dsp:nvSpPr>
        <dsp:cNvPr id="0" name=""/>
        <dsp:cNvSpPr/>
      </dsp:nvSpPr>
      <dsp:spPr>
        <a:xfrm>
          <a:off x="5061429" y="343315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Верхняя</a:t>
          </a:r>
        </a:p>
      </dsp:txBody>
      <dsp:txXfrm>
        <a:off x="5061429" y="343315"/>
        <a:ext cx="1741897" cy="531066"/>
      </dsp:txXfrm>
    </dsp:sp>
    <dsp:sp modelId="{113B8D1D-D8DE-4C75-A7E3-D119A486BE67}">
      <dsp:nvSpPr>
        <dsp:cNvPr id="0" name=""/>
        <dsp:cNvSpPr/>
      </dsp:nvSpPr>
      <dsp:spPr>
        <a:xfrm>
          <a:off x="5061429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Нижняя</a:t>
          </a:r>
        </a:p>
      </dsp:txBody>
      <dsp:txXfrm>
        <a:off x="5061429" y="1007148"/>
        <a:ext cx="1741897" cy="531066"/>
      </dsp:txXfrm>
    </dsp:sp>
    <dsp:sp modelId="{AAF28B0D-15E5-4783-8733-30439B9E202A}">
      <dsp:nvSpPr>
        <dsp:cNvPr id="0" name=""/>
        <dsp:cNvSpPr/>
      </dsp:nvSpPr>
      <dsp:spPr>
        <a:xfrm>
          <a:off x="2971152" y="1339064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Перильная</a:t>
          </a:r>
        </a:p>
      </dsp:txBody>
      <dsp:txXfrm>
        <a:off x="2971152" y="1339064"/>
        <a:ext cx="1741897" cy="531066"/>
      </dsp:txXfrm>
    </dsp:sp>
    <dsp:sp modelId="{A03F34F8-B310-4391-BA02-9830E8571BEB}">
      <dsp:nvSpPr>
        <dsp:cNvPr id="0" name=""/>
        <dsp:cNvSpPr/>
      </dsp:nvSpPr>
      <dsp:spPr>
        <a:xfrm>
          <a:off x="2971152" y="200289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Гимнастическая</a:t>
          </a:r>
        </a:p>
      </dsp:txBody>
      <dsp:txXfrm>
        <a:off x="2971152" y="2002897"/>
        <a:ext cx="1741897" cy="531066"/>
      </dsp:txXfrm>
    </dsp:sp>
    <dsp:sp modelId="{C87E44EF-8065-4278-B666-C5C7FAEC7C5A}">
      <dsp:nvSpPr>
        <dsp:cNvPr id="0" name=""/>
        <dsp:cNvSpPr/>
      </dsp:nvSpPr>
      <dsp:spPr>
        <a:xfrm>
          <a:off x="880874" y="299864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Самостраховка</a:t>
          </a:r>
          <a:endParaRPr lang="ru-RU" sz="1400" kern="1200" dirty="0"/>
        </a:p>
      </dsp:txBody>
      <dsp:txXfrm>
        <a:off x="880874" y="2998647"/>
        <a:ext cx="1741897" cy="531066"/>
      </dsp:txXfrm>
    </dsp:sp>
    <dsp:sp modelId="{019E1E08-66EC-4E54-BB46-C58681CA7D03}">
      <dsp:nvSpPr>
        <dsp:cNvPr id="0" name=""/>
        <dsp:cNvSpPr/>
      </dsp:nvSpPr>
      <dsp:spPr>
        <a:xfrm>
          <a:off x="2971152" y="2666730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станции</a:t>
          </a:r>
        </a:p>
      </dsp:txBody>
      <dsp:txXfrm>
        <a:off x="2971152" y="2666730"/>
        <a:ext cx="1741897" cy="531066"/>
      </dsp:txXfrm>
    </dsp:sp>
    <dsp:sp modelId="{E4CF5036-9AC9-452A-8EB2-41761F3986EA}">
      <dsp:nvSpPr>
        <dsp:cNvPr id="0" name=""/>
        <dsp:cNvSpPr/>
      </dsp:nvSpPr>
      <dsp:spPr>
        <a:xfrm>
          <a:off x="2971152" y="3330563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движении (ледорубом)</a:t>
          </a:r>
        </a:p>
      </dsp:txBody>
      <dsp:txXfrm>
        <a:off x="2971152" y="3330563"/>
        <a:ext cx="1741897" cy="531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66E-A670-441F-A89E-F2A04B5C21CB}">
      <dsp:nvSpPr>
        <dsp:cNvPr id="0" name=""/>
        <dsp:cNvSpPr/>
      </dsp:nvSpPr>
      <dsp:spPr>
        <a:xfrm>
          <a:off x="2622772" y="3264180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418109"/>
        <a:ext cx="24059" cy="24059"/>
      </dsp:txXfrm>
    </dsp:sp>
    <dsp:sp modelId="{587A0810-C9D5-410D-BB16-C3D3212386FF}">
      <dsp:nvSpPr>
        <dsp:cNvPr id="0" name=""/>
        <dsp:cNvSpPr/>
      </dsp:nvSpPr>
      <dsp:spPr>
        <a:xfrm>
          <a:off x="2622772" y="29322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086192"/>
        <a:ext cx="24059" cy="24059"/>
      </dsp:txXfrm>
    </dsp:sp>
    <dsp:sp modelId="{9C24316B-7601-4DF2-AD24-93AC0C999D3F}">
      <dsp:nvSpPr>
        <dsp:cNvPr id="0" name=""/>
        <dsp:cNvSpPr/>
      </dsp:nvSpPr>
      <dsp:spPr>
        <a:xfrm>
          <a:off x="532495" y="22684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2739932"/>
        <a:ext cx="52746" cy="52746"/>
      </dsp:txXfrm>
    </dsp:sp>
    <dsp:sp modelId="{77E462D2-3D95-4521-9148-EDDD0C87401B}">
      <dsp:nvSpPr>
        <dsp:cNvPr id="0" name=""/>
        <dsp:cNvSpPr/>
      </dsp:nvSpPr>
      <dsp:spPr>
        <a:xfrm>
          <a:off x="2622772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1744182"/>
        <a:ext cx="52746" cy="52746"/>
      </dsp:txXfrm>
    </dsp:sp>
    <dsp:sp modelId="{E09332F9-D833-4D44-9617-4123F1F88C20}">
      <dsp:nvSpPr>
        <dsp:cNvPr id="0" name=""/>
        <dsp:cNvSpPr/>
      </dsp:nvSpPr>
      <dsp:spPr>
        <a:xfrm>
          <a:off x="2622772" y="1272681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426610"/>
        <a:ext cx="24059" cy="24059"/>
      </dsp:txXfrm>
    </dsp:sp>
    <dsp:sp modelId="{A8502D5E-EB8C-42CF-AF88-AA74637E55A3}">
      <dsp:nvSpPr>
        <dsp:cNvPr id="0" name=""/>
        <dsp:cNvSpPr/>
      </dsp:nvSpPr>
      <dsp:spPr>
        <a:xfrm>
          <a:off x="4713049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1094693"/>
        <a:ext cx="24059" cy="24059"/>
      </dsp:txXfrm>
    </dsp:sp>
    <dsp:sp modelId="{2B82604F-959D-420A-8E7D-25FEBA4E8738}">
      <dsp:nvSpPr>
        <dsp:cNvPr id="0" name=""/>
        <dsp:cNvSpPr/>
      </dsp:nvSpPr>
      <dsp:spPr>
        <a:xfrm>
          <a:off x="4713049" y="608848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762777"/>
        <a:ext cx="24059" cy="24059"/>
      </dsp:txXfrm>
    </dsp:sp>
    <dsp:sp modelId="{D13AA416-1F03-49AC-B4DE-F146C2D7761E}">
      <dsp:nvSpPr>
        <dsp:cNvPr id="0" name=""/>
        <dsp:cNvSpPr/>
      </dsp:nvSpPr>
      <dsp:spPr>
        <a:xfrm>
          <a:off x="2622772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094693"/>
        <a:ext cx="24059" cy="24059"/>
      </dsp:txXfrm>
    </dsp:sp>
    <dsp:sp modelId="{E2F205AE-D9FC-4F01-9F51-018E158414B1}">
      <dsp:nvSpPr>
        <dsp:cNvPr id="0" name=""/>
        <dsp:cNvSpPr/>
      </dsp:nvSpPr>
      <dsp:spPr>
        <a:xfrm>
          <a:off x="2622772" y="2769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748433"/>
        <a:ext cx="52746" cy="52746"/>
      </dsp:txXfrm>
    </dsp:sp>
    <dsp:sp modelId="{F675D7AD-B622-4220-9AD1-7C1B29030245}">
      <dsp:nvSpPr>
        <dsp:cNvPr id="0" name=""/>
        <dsp:cNvSpPr/>
      </dsp:nvSpPr>
      <dsp:spPr>
        <a:xfrm>
          <a:off x="532495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1744182"/>
        <a:ext cx="52746" cy="52746"/>
      </dsp:txXfrm>
    </dsp:sp>
    <dsp:sp modelId="{79B1437B-17C2-4B9C-B785-4DAE0F4F21B1}">
      <dsp:nvSpPr>
        <dsp:cNvPr id="0" name=""/>
        <dsp:cNvSpPr/>
      </dsp:nvSpPr>
      <dsp:spPr>
        <a:xfrm rot="16200000">
          <a:off x="-1130581" y="2002897"/>
          <a:ext cx="2795086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Классификация страховки</a:t>
          </a:r>
        </a:p>
      </dsp:txBody>
      <dsp:txXfrm>
        <a:off x="-1130581" y="2002897"/>
        <a:ext cx="2795086" cy="531066"/>
      </dsp:txXfrm>
    </dsp:sp>
    <dsp:sp modelId="{BDC8FDB7-E335-492F-8ABF-7D22E8008217}">
      <dsp:nvSpPr>
        <dsp:cNvPr id="0" name=""/>
        <dsp:cNvSpPr/>
      </dsp:nvSpPr>
      <dsp:spPr>
        <a:xfrm>
          <a:off x="880874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Страховка</a:t>
          </a:r>
        </a:p>
      </dsp:txBody>
      <dsp:txXfrm>
        <a:off x="880874" y="1007148"/>
        <a:ext cx="1741897" cy="531066"/>
      </dsp:txXfrm>
    </dsp:sp>
    <dsp:sp modelId="{ECE3F419-AA70-4E06-A37A-9913FB82401F}">
      <dsp:nvSpPr>
        <dsp:cNvPr id="0" name=""/>
        <dsp:cNvSpPr/>
      </dsp:nvSpPr>
      <dsp:spPr>
        <a:xfrm>
          <a:off x="2971152" y="1139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Одновременная</a:t>
          </a:r>
        </a:p>
      </dsp:txBody>
      <dsp:txXfrm>
        <a:off x="2971152" y="11398"/>
        <a:ext cx="1741897" cy="531066"/>
      </dsp:txXfrm>
    </dsp:sp>
    <dsp:sp modelId="{3F626BFF-846A-4C26-8497-EB704C95C3D8}">
      <dsp:nvSpPr>
        <dsp:cNvPr id="0" name=""/>
        <dsp:cNvSpPr/>
      </dsp:nvSpPr>
      <dsp:spPr>
        <a:xfrm>
          <a:off x="2971152" y="675231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Попеременная</a:t>
          </a:r>
        </a:p>
      </dsp:txBody>
      <dsp:txXfrm>
        <a:off x="2971152" y="675231"/>
        <a:ext cx="1741897" cy="531066"/>
      </dsp:txXfrm>
    </dsp:sp>
    <dsp:sp modelId="{B7B774DD-6FDA-49CE-A737-5E70F07B9CA4}">
      <dsp:nvSpPr>
        <dsp:cNvPr id="0" name=""/>
        <dsp:cNvSpPr/>
      </dsp:nvSpPr>
      <dsp:spPr>
        <a:xfrm>
          <a:off x="5061429" y="343315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Верхняя</a:t>
          </a:r>
        </a:p>
      </dsp:txBody>
      <dsp:txXfrm>
        <a:off x="5061429" y="343315"/>
        <a:ext cx="1741897" cy="531066"/>
      </dsp:txXfrm>
    </dsp:sp>
    <dsp:sp modelId="{113B8D1D-D8DE-4C75-A7E3-D119A486BE67}">
      <dsp:nvSpPr>
        <dsp:cNvPr id="0" name=""/>
        <dsp:cNvSpPr/>
      </dsp:nvSpPr>
      <dsp:spPr>
        <a:xfrm>
          <a:off x="5061429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Нижняя</a:t>
          </a:r>
        </a:p>
      </dsp:txBody>
      <dsp:txXfrm>
        <a:off x="5061429" y="1007148"/>
        <a:ext cx="1741897" cy="531066"/>
      </dsp:txXfrm>
    </dsp:sp>
    <dsp:sp modelId="{AAF28B0D-15E5-4783-8733-30439B9E202A}">
      <dsp:nvSpPr>
        <dsp:cNvPr id="0" name=""/>
        <dsp:cNvSpPr/>
      </dsp:nvSpPr>
      <dsp:spPr>
        <a:xfrm>
          <a:off x="2971152" y="1339064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Перильная</a:t>
          </a:r>
        </a:p>
      </dsp:txBody>
      <dsp:txXfrm>
        <a:off x="2971152" y="1339064"/>
        <a:ext cx="1741897" cy="531066"/>
      </dsp:txXfrm>
    </dsp:sp>
    <dsp:sp modelId="{A03F34F8-B310-4391-BA02-9830E8571BEB}">
      <dsp:nvSpPr>
        <dsp:cNvPr id="0" name=""/>
        <dsp:cNvSpPr/>
      </dsp:nvSpPr>
      <dsp:spPr>
        <a:xfrm>
          <a:off x="2971152" y="200289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Гимнастическая</a:t>
          </a:r>
        </a:p>
      </dsp:txBody>
      <dsp:txXfrm>
        <a:off x="2971152" y="2002897"/>
        <a:ext cx="1741897" cy="531066"/>
      </dsp:txXfrm>
    </dsp:sp>
    <dsp:sp modelId="{C87E44EF-8065-4278-B666-C5C7FAEC7C5A}">
      <dsp:nvSpPr>
        <dsp:cNvPr id="0" name=""/>
        <dsp:cNvSpPr/>
      </dsp:nvSpPr>
      <dsp:spPr>
        <a:xfrm>
          <a:off x="880874" y="2998647"/>
          <a:ext cx="1741897" cy="53106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Самостраховка</a:t>
          </a:r>
          <a:endParaRPr lang="ru-RU" sz="1400" kern="1200" dirty="0"/>
        </a:p>
      </dsp:txBody>
      <dsp:txXfrm>
        <a:off x="880874" y="2998647"/>
        <a:ext cx="1741897" cy="531066"/>
      </dsp:txXfrm>
    </dsp:sp>
    <dsp:sp modelId="{019E1E08-66EC-4E54-BB46-C58681CA7D03}">
      <dsp:nvSpPr>
        <dsp:cNvPr id="0" name=""/>
        <dsp:cNvSpPr/>
      </dsp:nvSpPr>
      <dsp:spPr>
        <a:xfrm>
          <a:off x="2971152" y="2666730"/>
          <a:ext cx="1741897" cy="53106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станции</a:t>
          </a:r>
        </a:p>
      </dsp:txBody>
      <dsp:txXfrm>
        <a:off x="2971152" y="2666730"/>
        <a:ext cx="1741897" cy="531066"/>
      </dsp:txXfrm>
    </dsp:sp>
    <dsp:sp modelId="{E4CF5036-9AC9-452A-8EB2-41761F3986EA}">
      <dsp:nvSpPr>
        <dsp:cNvPr id="0" name=""/>
        <dsp:cNvSpPr/>
      </dsp:nvSpPr>
      <dsp:spPr>
        <a:xfrm>
          <a:off x="2971152" y="3330563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 движении (ледорубом)</a:t>
          </a:r>
        </a:p>
      </dsp:txBody>
      <dsp:txXfrm>
        <a:off x="2971152" y="3330563"/>
        <a:ext cx="1741897" cy="531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66E-A670-441F-A89E-F2A04B5C21CB}">
      <dsp:nvSpPr>
        <dsp:cNvPr id="0" name=""/>
        <dsp:cNvSpPr/>
      </dsp:nvSpPr>
      <dsp:spPr>
        <a:xfrm>
          <a:off x="2622772" y="3264180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418109"/>
        <a:ext cx="24059" cy="24059"/>
      </dsp:txXfrm>
    </dsp:sp>
    <dsp:sp modelId="{587A0810-C9D5-410D-BB16-C3D3212386FF}">
      <dsp:nvSpPr>
        <dsp:cNvPr id="0" name=""/>
        <dsp:cNvSpPr/>
      </dsp:nvSpPr>
      <dsp:spPr>
        <a:xfrm>
          <a:off x="2622772" y="29322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086192"/>
        <a:ext cx="24059" cy="24059"/>
      </dsp:txXfrm>
    </dsp:sp>
    <dsp:sp modelId="{9C24316B-7601-4DF2-AD24-93AC0C999D3F}">
      <dsp:nvSpPr>
        <dsp:cNvPr id="0" name=""/>
        <dsp:cNvSpPr/>
      </dsp:nvSpPr>
      <dsp:spPr>
        <a:xfrm>
          <a:off x="532495" y="22684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2739932"/>
        <a:ext cx="52746" cy="52746"/>
      </dsp:txXfrm>
    </dsp:sp>
    <dsp:sp modelId="{77E462D2-3D95-4521-9148-EDDD0C87401B}">
      <dsp:nvSpPr>
        <dsp:cNvPr id="0" name=""/>
        <dsp:cNvSpPr/>
      </dsp:nvSpPr>
      <dsp:spPr>
        <a:xfrm>
          <a:off x="2622772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1744182"/>
        <a:ext cx="52746" cy="52746"/>
      </dsp:txXfrm>
    </dsp:sp>
    <dsp:sp modelId="{E09332F9-D833-4D44-9617-4123F1F88C20}">
      <dsp:nvSpPr>
        <dsp:cNvPr id="0" name=""/>
        <dsp:cNvSpPr/>
      </dsp:nvSpPr>
      <dsp:spPr>
        <a:xfrm>
          <a:off x="2622772" y="1272681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426610"/>
        <a:ext cx="24059" cy="24059"/>
      </dsp:txXfrm>
    </dsp:sp>
    <dsp:sp modelId="{A8502D5E-EB8C-42CF-AF88-AA74637E55A3}">
      <dsp:nvSpPr>
        <dsp:cNvPr id="0" name=""/>
        <dsp:cNvSpPr/>
      </dsp:nvSpPr>
      <dsp:spPr>
        <a:xfrm>
          <a:off x="4713049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1094693"/>
        <a:ext cx="24059" cy="24059"/>
      </dsp:txXfrm>
    </dsp:sp>
    <dsp:sp modelId="{2B82604F-959D-420A-8E7D-25FEBA4E8738}">
      <dsp:nvSpPr>
        <dsp:cNvPr id="0" name=""/>
        <dsp:cNvSpPr/>
      </dsp:nvSpPr>
      <dsp:spPr>
        <a:xfrm>
          <a:off x="4713049" y="608848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762777"/>
        <a:ext cx="24059" cy="24059"/>
      </dsp:txXfrm>
    </dsp:sp>
    <dsp:sp modelId="{D13AA416-1F03-49AC-B4DE-F146C2D7761E}">
      <dsp:nvSpPr>
        <dsp:cNvPr id="0" name=""/>
        <dsp:cNvSpPr/>
      </dsp:nvSpPr>
      <dsp:spPr>
        <a:xfrm>
          <a:off x="2622772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094693"/>
        <a:ext cx="24059" cy="24059"/>
      </dsp:txXfrm>
    </dsp:sp>
    <dsp:sp modelId="{E2F205AE-D9FC-4F01-9F51-018E158414B1}">
      <dsp:nvSpPr>
        <dsp:cNvPr id="0" name=""/>
        <dsp:cNvSpPr/>
      </dsp:nvSpPr>
      <dsp:spPr>
        <a:xfrm>
          <a:off x="2622772" y="2769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748433"/>
        <a:ext cx="52746" cy="52746"/>
      </dsp:txXfrm>
    </dsp:sp>
    <dsp:sp modelId="{F675D7AD-B622-4220-9AD1-7C1B29030245}">
      <dsp:nvSpPr>
        <dsp:cNvPr id="0" name=""/>
        <dsp:cNvSpPr/>
      </dsp:nvSpPr>
      <dsp:spPr>
        <a:xfrm>
          <a:off x="532495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1744182"/>
        <a:ext cx="52746" cy="52746"/>
      </dsp:txXfrm>
    </dsp:sp>
    <dsp:sp modelId="{79B1437B-17C2-4B9C-B785-4DAE0F4F21B1}">
      <dsp:nvSpPr>
        <dsp:cNvPr id="0" name=""/>
        <dsp:cNvSpPr/>
      </dsp:nvSpPr>
      <dsp:spPr>
        <a:xfrm rot="16200000">
          <a:off x="-1130581" y="2002897"/>
          <a:ext cx="2795086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Классификация страховки</a:t>
          </a:r>
        </a:p>
      </dsp:txBody>
      <dsp:txXfrm>
        <a:off x="-1130581" y="2002897"/>
        <a:ext cx="2795086" cy="531066"/>
      </dsp:txXfrm>
    </dsp:sp>
    <dsp:sp modelId="{BDC8FDB7-E335-492F-8ABF-7D22E8008217}">
      <dsp:nvSpPr>
        <dsp:cNvPr id="0" name=""/>
        <dsp:cNvSpPr/>
      </dsp:nvSpPr>
      <dsp:spPr>
        <a:xfrm>
          <a:off x="880874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Страховка</a:t>
          </a:r>
        </a:p>
      </dsp:txBody>
      <dsp:txXfrm>
        <a:off x="880874" y="1007148"/>
        <a:ext cx="1741897" cy="531066"/>
      </dsp:txXfrm>
    </dsp:sp>
    <dsp:sp modelId="{ECE3F419-AA70-4E06-A37A-9913FB82401F}">
      <dsp:nvSpPr>
        <dsp:cNvPr id="0" name=""/>
        <dsp:cNvSpPr/>
      </dsp:nvSpPr>
      <dsp:spPr>
        <a:xfrm>
          <a:off x="2971152" y="1139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Одновременная</a:t>
          </a:r>
        </a:p>
      </dsp:txBody>
      <dsp:txXfrm>
        <a:off x="2971152" y="11398"/>
        <a:ext cx="1741897" cy="531066"/>
      </dsp:txXfrm>
    </dsp:sp>
    <dsp:sp modelId="{3F626BFF-846A-4C26-8497-EB704C95C3D8}">
      <dsp:nvSpPr>
        <dsp:cNvPr id="0" name=""/>
        <dsp:cNvSpPr/>
      </dsp:nvSpPr>
      <dsp:spPr>
        <a:xfrm>
          <a:off x="2971152" y="675231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Попеременная</a:t>
          </a:r>
        </a:p>
      </dsp:txBody>
      <dsp:txXfrm>
        <a:off x="2971152" y="675231"/>
        <a:ext cx="1741897" cy="531066"/>
      </dsp:txXfrm>
    </dsp:sp>
    <dsp:sp modelId="{B7B774DD-6FDA-49CE-A737-5E70F07B9CA4}">
      <dsp:nvSpPr>
        <dsp:cNvPr id="0" name=""/>
        <dsp:cNvSpPr/>
      </dsp:nvSpPr>
      <dsp:spPr>
        <a:xfrm>
          <a:off x="5061429" y="343315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sp:txBody>
      <dsp:txXfrm>
        <a:off x="5061429" y="343315"/>
        <a:ext cx="1741897" cy="531066"/>
      </dsp:txXfrm>
    </dsp:sp>
    <dsp:sp modelId="{113B8D1D-D8DE-4C75-A7E3-D119A486BE67}">
      <dsp:nvSpPr>
        <dsp:cNvPr id="0" name=""/>
        <dsp:cNvSpPr/>
      </dsp:nvSpPr>
      <dsp:spPr>
        <a:xfrm>
          <a:off x="5061429" y="1007148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sp:txBody>
      <dsp:txXfrm>
        <a:off x="5061429" y="1007148"/>
        <a:ext cx="1741897" cy="531066"/>
      </dsp:txXfrm>
    </dsp:sp>
    <dsp:sp modelId="{AAF28B0D-15E5-4783-8733-30439B9E202A}">
      <dsp:nvSpPr>
        <dsp:cNvPr id="0" name=""/>
        <dsp:cNvSpPr/>
      </dsp:nvSpPr>
      <dsp:spPr>
        <a:xfrm>
          <a:off x="2971152" y="1339064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Перильная</a:t>
          </a:r>
        </a:p>
      </dsp:txBody>
      <dsp:txXfrm>
        <a:off x="2971152" y="1339064"/>
        <a:ext cx="1741897" cy="531066"/>
      </dsp:txXfrm>
    </dsp:sp>
    <dsp:sp modelId="{A03F34F8-B310-4391-BA02-9830E8571BEB}">
      <dsp:nvSpPr>
        <dsp:cNvPr id="0" name=""/>
        <dsp:cNvSpPr/>
      </dsp:nvSpPr>
      <dsp:spPr>
        <a:xfrm>
          <a:off x="2971152" y="2002897"/>
          <a:ext cx="1741897" cy="53106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Гимнастическая</a:t>
          </a:r>
        </a:p>
      </dsp:txBody>
      <dsp:txXfrm>
        <a:off x="2971152" y="2002897"/>
        <a:ext cx="1741897" cy="531066"/>
      </dsp:txXfrm>
    </dsp:sp>
    <dsp:sp modelId="{C87E44EF-8065-4278-B666-C5C7FAEC7C5A}">
      <dsp:nvSpPr>
        <dsp:cNvPr id="0" name=""/>
        <dsp:cNvSpPr/>
      </dsp:nvSpPr>
      <dsp:spPr>
        <a:xfrm>
          <a:off x="880874" y="299864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Самостраховка</a:t>
          </a:r>
          <a:endParaRPr lang="ru-RU" sz="1400" kern="1200" dirty="0"/>
        </a:p>
      </dsp:txBody>
      <dsp:txXfrm>
        <a:off x="880874" y="2998647"/>
        <a:ext cx="1741897" cy="531066"/>
      </dsp:txXfrm>
    </dsp:sp>
    <dsp:sp modelId="{019E1E08-66EC-4E54-BB46-C58681CA7D03}">
      <dsp:nvSpPr>
        <dsp:cNvPr id="0" name=""/>
        <dsp:cNvSpPr/>
      </dsp:nvSpPr>
      <dsp:spPr>
        <a:xfrm>
          <a:off x="2971152" y="2666730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станции</a:t>
          </a:r>
        </a:p>
      </dsp:txBody>
      <dsp:txXfrm>
        <a:off x="2971152" y="2666730"/>
        <a:ext cx="1741897" cy="531066"/>
      </dsp:txXfrm>
    </dsp:sp>
    <dsp:sp modelId="{E4CF5036-9AC9-452A-8EB2-41761F3986EA}">
      <dsp:nvSpPr>
        <dsp:cNvPr id="0" name=""/>
        <dsp:cNvSpPr/>
      </dsp:nvSpPr>
      <dsp:spPr>
        <a:xfrm>
          <a:off x="2971152" y="3330563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движении (ледорубом)</a:t>
          </a:r>
        </a:p>
      </dsp:txBody>
      <dsp:txXfrm>
        <a:off x="2971152" y="3330563"/>
        <a:ext cx="1741897" cy="531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66E-A670-441F-A89E-F2A04B5C21CB}">
      <dsp:nvSpPr>
        <dsp:cNvPr id="0" name=""/>
        <dsp:cNvSpPr/>
      </dsp:nvSpPr>
      <dsp:spPr>
        <a:xfrm>
          <a:off x="2622772" y="3264180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418109"/>
        <a:ext cx="24059" cy="24059"/>
      </dsp:txXfrm>
    </dsp:sp>
    <dsp:sp modelId="{587A0810-C9D5-410D-BB16-C3D3212386FF}">
      <dsp:nvSpPr>
        <dsp:cNvPr id="0" name=""/>
        <dsp:cNvSpPr/>
      </dsp:nvSpPr>
      <dsp:spPr>
        <a:xfrm>
          <a:off x="2622772" y="29322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086192"/>
        <a:ext cx="24059" cy="24059"/>
      </dsp:txXfrm>
    </dsp:sp>
    <dsp:sp modelId="{9C24316B-7601-4DF2-AD24-93AC0C999D3F}">
      <dsp:nvSpPr>
        <dsp:cNvPr id="0" name=""/>
        <dsp:cNvSpPr/>
      </dsp:nvSpPr>
      <dsp:spPr>
        <a:xfrm>
          <a:off x="532495" y="22684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2739932"/>
        <a:ext cx="52746" cy="52746"/>
      </dsp:txXfrm>
    </dsp:sp>
    <dsp:sp modelId="{77E462D2-3D95-4521-9148-EDDD0C87401B}">
      <dsp:nvSpPr>
        <dsp:cNvPr id="0" name=""/>
        <dsp:cNvSpPr/>
      </dsp:nvSpPr>
      <dsp:spPr>
        <a:xfrm>
          <a:off x="2622772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1744182"/>
        <a:ext cx="52746" cy="52746"/>
      </dsp:txXfrm>
    </dsp:sp>
    <dsp:sp modelId="{E09332F9-D833-4D44-9617-4123F1F88C20}">
      <dsp:nvSpPr>
        <dsp:cNvPr id="0" name=""/>
        <dsp:cNvSpPr/>
      </dsp:nvSpPr>
      <dsp:spPr>
        <a:xfrm>
          <a:off x="2622772" y="1272681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426610"/>
        <a:ext cx="24059" cy="24059"/>
      </dsp:txXfrm>
    </dsp:sp>
    <dsp:sp modelId="{A8502D5E-EB8C-42CF-AF88-AA74637E55A3}">
      <dsp:nvSpPr>
        <dsp:cNvPr id="0" name=""/>
        <dsp:cNvSpPr/>
      </dsp:nvSpPr>
      <dsp:spPr>
        <a:xfrm>
          <a:off x="4713049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1094693"/>
        <a:ext cx="24059" cy="24059"/>
      </dsp:txXfrm>
    </dsp:sp>
    <dsp:sp modelId="{2B82604F-959D-420A-8E7D-25FEBA4E8738}">
      <dsp:nvSpPr>
        <dsp:cNvPr id="0" name=""/>
        <dsp:cNvSpPr/>
      </dsp:nvSpPr>
      <dsp:spPr>
        <a:xfrm>
          <a:off x="4713049" y="608848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762777"/>
        <a:ext cx="24059" cy="24059"/>
      </dsp:txXfrm>
    </dsp:sp>
    <dsp:sp modelId="{D13AA416-1F03-49AC-B4DE-F146C2D7761E}">
      <dsp:nvSpPr>
        <dsp:cNvPr id="0" name=""/>
        <dsp:cNvSpPr/>
      </dsp:nvSpPr>
      <dsp:spPr>
        <a:xfrm>
          <a:off x="2622772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094693"/>
        <a:ext cx="24059" cy="24059"/>
      </dsp:txXfrm>
    </dsp:sp>
    <dsp:sp modelId="{E2F205AE-D9FC-4F01-9F51-018E158414B1}">
      <dsp:nvSpPr>
        <dsp:cNvPr id="0" name=""/>
        <dsp:cNvSpPr/>
      </dsp:nvSpPr>
      <dsp:spPr>
        <a:xfrm>
          <a:off x="2622772" y="2769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748433"/>
        <a:ext cx="52746" cy="52746"/>
      </dsp:txXfrm>
    </dsp:sp>
    <dsp:sp modelId="{F675D7AD-B622-4220-9AD1-7C1B29030245}">
      <dsp:nvSpPr>
        <dsp:cNvPr id="0" name=""/>
        <dsp:cNvSpPr/>
      </dsp:nvSpPr>
      <dsp:spPr>
        <a:xfrm>
          <a:off x="532495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1744182"/>
        <a:ext cx="52746" cy="52746"/>
      </dsp:txXfrm>
    </dsp:sp>
    <dsp:sp modelId="{79B1437B-17C2-4B9C-B785-4DAE0F4F21B1}">
      <dsp:nvSpPr>
        <dsp:cNvPr id="0" name=""/>
        <dsp:cNvSpPr/>
      </dsp:nvSpPr>
      <dsp:spPr>
        <a:xfrm rot="16200000">
          <a:off x="-1130581" y="2002897"/>
          <a:ext cx="2795086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Классификация страховки</a:t>
          </a:r>
        </a:p>
      </dsp:txBody>
      <dsp:txXfrm>
        <a:off x="-1130581" y="2002897"/>
        <a:ext cx="2795086" cy="531066"/>
      </dsp:txXfrm>
    </dsp:sp>
    <dsp:sp modelId="{BDC8FDB7-E335-492F-8ABF-7D22E8008217}">
      <dsp:nvSpPr>
        <dsp:cNvPr id="0" name=""/>
        <dsp:cNvSpPr/>
      </dsp:nvSpPr>
      <dsp:spPr>
        <a:xfrm>
          <a:off x="880874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Страховка</a:t>
          </a:r>
        </a:p>
      </dsp:txBody>
      <dsp:txXfrm>
        <a:off x="880874" y="1007148"/>
        <a:ext cx="1741897" cy="531066"/>
      </dsp:txXfrm>
    </dsp:sp>
    <dsp:sp modelId="{ECE3F419-AA70-4E06-A37A-9913FB82401F}">
      <dsp:nvSpPr>
        <dsp:cNvPr id="0" name=""/>
        <dsp:cNvSpPr/>
      </dsp:nvSpPr>
      <dsp:spPr>
        <a:xfrm>
          <a:off x="2971152" y="1139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Одновременная</a:t>
          </a:r>
        </a:p>
      </dsp:txBody>
      <dsp:txXfrm>
        <a:off x="2971152" y="11398"/>
        <a:ext cx="1741897" cy="531066"/>
      </dsp:txXfrm>
    </dsp:sp>
    <dsp:sp modelId="{3F626BFF-846A-4C26-8497-EB704C95C3D8}">
      <dsp:nvSpPr>
        <dsp:cNvPr id="0" name=""/>
        <dsp:cNvSpPr/>
      </dsp:nvSpPr>
      <dsp:spPr>
        <a:xfrm>
          <a:off x="2971152" y="675231"/>
          <a:ext cx="1741897" cy="531066"/>
        </a:xfrm>
        <a:prstGeom prst="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sp:txBody>
      <dsp:txXfrm>
        <a:off x="2971152" y="675231"/>
        <a:ext cx="1741897" cy="531066"/>
      </dsp:txXfrm>
    </dsp:sp>
    <dsp:sp modelId="{B7B774DD-6FDA-49CE-A737-5E70F07B9CA4}">
      <dsp:nvSpPr>
        <dsp:cNvPr id="0" name=""/>
        <dsp:cNvSpPr/>
      </dsp:nvSpPr>
      <dsp:spPr>
        <a:xfrm>
          <a:off x="5061429" y="343315"/>
          <a:ext cx="1741897" cy="53106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Верхняя</a:t>
          </a:r>
        </a:p>
      </dsp:txBody>
      <dsp:txXfrm>
        <a:off x="5061429" y="343315"/>
        <a:ext cx="1741897" cy="531066"/>
      </dsp:txXfrm>
    </dsp:sp>
    <dsp:sp modelId="{113B8D1D-D8DE-4C75-A7E3-D119A486BE67}">
      <dsp:nvSpPr>
        <dsp:cNvPr id="0" name=""/>
        <dsp:cNvSpPr/>
      </dsp:nvSpPr>
      <dsp:spPr>
        <a:xfrm>
          <a:off x="5061429" y="1007148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sp:txBody>
      <dsp:txXfrm>
        <a:off x="5061429" y="1007148"/>
        <a:ext cx="1741897" cy="531066"/>
      </dsp:txXfrm>
    </dsp:sp>
    <dsp:sp modelId="{AAF28B0D-15E5-4783-8733-30439B9E202A}">
      <dsp:nvSpPr>
        <dsp:cNvPr id="0" name=""/>
        <dsp:cNvSpPr/>
      </dsp:nvSpPr>
      <dsp:spPr>
        <a:xfrm>
          <a:off x="2971152" y="1339064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Перильная</a:t>
          </a:r>
        </a:p>
      </dsp:txBody>
      <dsp:txXfrm>
        <a:off x="2971152" y="1339064"/>
        <a:ext cx="1741897" cy="531066"/>
      </dsp:txXfrm>
    </dsp:sp>
    <dsp:sp modelId="{A03F34F8-B310-4391-BA02-9830E8571BEB}">
      <dsp:nvSpPr>
        <dsp:cNvPr id="0" name=""/>
        <dsp:cNvSpPr/>
      </dsp:nvSpPr>
      <dsp:spPr>
        <a:xfrm>
          <a:off x="2971152" y="2002897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sp:txBody>
      <dsp:txXfrm>
        <a:off x="2971152" y="2002897"/>
        <a:ext cx="1741897" cy="531066"/>
      </dsp:txXfrm>
    </dsp:sp>
    <dsp:sp modelId="{C87E44EF-8065-4278-B666-C5C7FAEC7C5A}">
      <dsp:nvSpPr>
        <dsp:cNvPr id="0" name=""/>
        <dsp:cNvSpPr/>
      </dsp:nvSpPr>
      <dsp:spPr>
        <a:xfrm>
          <a:off x="880874" y="299864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Самостраховка</a:t>
          </a:r>
          <a:endParaRPr lang="ru-RU" sz="1400" kern="1200" dirty="0"/>
        </a:p>
      </dsp:txBody>
      <dsp:txXfrm>
        <a:off x="880874" y="2998647"/>
        <a:ext cx="1741897" cy="531066"/>
      </dsp:txXfrm>
    </dsp:sp>
    <dsp:sp modelId="{019E1E08-66EC-4E54-BB46-C58681CA7D03}">
      <dsp:nvSpPr>
        <dsp:cNvPr id="0" name=""/>
        <dsp:cNvSpPr/>
      </dsp:nvSpPr>
      <dsp:spPr>
        <a:xfrm>
          <a:off x="2971152" y="2666730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станции</a:t>
          </a:r>
        </a:p>
      </dsp:txBody>
      <dsp:txXfrm>
        <a:off x="2971152" y="2666730"/>
        <a:ext cx="1741897" cy="531066"/>
      </dsp:txXfrm>
    </dsp:sp>
    <dsp:sp modelId="{E4CF5036-9AC9-452A-8EB2-41761F3986EA}">
      <dsp:nvSpPr>
        <dsp:cNvPr id="0" name=""/>
        <dsp:cNvSpPr/>
      </dsp:nvSpPr>
      <dsp:spPr>
        <a:xfrm>
          <a:off x="2971152" y="3330563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движении (ледорубом)</a:t>
          </a:r>
        </a:p>
      </dsp:txBody>
      <dsp:txXfrm>
        <a:off x="2971152" y="3330563"/>
        <a:ext cx="1741897" cy="531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66E-A670-441F-A89E-F2A04B5C21CB}">
      <dsp:nvSpPr>
        <dsp:cNvPr id="0" name=""/>
        <dsp:cNvSpPr/>
      </dsp:nvSpPr>
      <dsp:spPr>
        <a:xfrm>
          <a:off x="2622772" y="3264180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418109"/>
        <a:ext cx="24059" cy="24059"/>
      </dsp:txXfrm>
    </dsp:sp>
    <dsp:sp modelId="{587A0810-C9D5-410D-BB16-C3D3212386FF}">
      <dsp:nvSpPr>
        <dsp:cNvPr id="0" name=""/>
        <dsp:cNvSpPr/>
      </dsp:nvSpPr>
      <dsp:spPr>
        <a:xfrm>
          <a:off x="2622772" y="29322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086192"/>
        <a:ext cx="24059" cy="24059"/>
      </dsp:txXfrm>
    </dsp:sp>
    <dsp:sp modelId="{9C24316B-7601-4DF2-AD24-93AC0C999D3F}">
      <dsp:nvSpPr>
        <dsp:cNvPr id="0" name=""/>
        <dsp:cNvSpPr/>
      </dsp:nvSpPr>
      <dsp:spPr>
        <a:xfrm>
          <a:off x="532495" y="22684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2739932"/>
        <a:ext cx="52746" cy="52746"/>
      </dsp:txXfrm>
    </dsp:sp>
    <dsp:sp modelId="{77E462D2-3D95-4521-9148-EDDD0C87401B}">
      <dsp:nvSpPr>
        <dsp:cNvPr id="0" name=""/>
        <dsp:cNvSpPr/>
      </dsp:nvSpPr>
      <dsp:spPr>
        <a:xfrm>
          <a:off x="2622772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1744182"/>
        <a:ext cx="52746" cy="52746"/>
      </dsp:txXfrm>
    </dsp:sp>
    <dsp:sp modelId="{E09332F9-D833-4D44-9617-4123F1F88C20}">
      <dsp:nvSpPr>
        <dsp:cNvPr id="0" name=""/>
        <dsp:cNvSpPr/>
      </dsp:nvSpPr>
      <dsp:spPr>
        <a:xfrm>
          <a:off x="2622772" y="1272681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426610"/>
        <a:ext cx="24059" cy="24059"/>
      </dsp:txXfrm>
    </dsp:sp>
    <dsp:sp modelId="{A8502D5E-EB8C-42CF-AF88-AA74637E55A3}">
      <dsp:nvSpPr>
        <dsp:cNvPr id="0" name=""/>
        <dsp:cNvSpPr/>
      </dsp:nvSpPr>
      <dsp:spPr>
        <a:xfrm>
          <a:off x="4713049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1094693"/>
        <a:ext cx="24059" cy="24059"/>
      </dsp:txXfrm>
    </dsp:sp>
    <dsp:sp modelId="{2B82604F-959D-420A-8E7D-25FEBA4E8738}">
      <dsp:nvSpPr>
        <dsp:cNvPr id="0" name=""/>
        <dsp:cNvSpPr/>
      </dsp:nvSpPr>
      <dsp:spPr>
        <a:xfrm>
          <a:off x="4713049" y="608848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762777"/>
        <a:ext cx="24059" cy="24059"/>
      </dsp:txXfrm>
    </dsp:sp>
    <dsp:sp modelId="{D13AA416-1F03-49AC-B4DE-F146C2D7761E}">
      <dsp:nvSpPr>
        <dsp:cNvPr id="0" name=""/>
        <dsp:cNvSpPr/>
      </dsp:nvSpPr>
      <dsp:spPr>
        <a:xfrm>
          <a:off x="2622772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094693"/>
        <a:ext cx="24059" cy="24059"/>
      </dsp:txXfrm>
    </dsp:sp>
    <dsp:sp modelId="{E2F205AE-D9FC-4F01-9F51-018E158414B1}">
      <dsp:nvSpPr>
        <dsp:cNvPr id="0" name=""/>
        <dsp:cNvSpPr/>
      </dsp:nvSpPr>
      <dsp:spPr>
        <a:xfrm>
          <a:off x="2622772" y="2769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748433"/>
        <a:ext cx="52746" cy="52746"/>
      </dsp:txXfrm>
    </dsp:sp>
    <dsp:sp modelId="{F675D7AD-B622-4220-9AD1-7C1B29030245}">
      <dsp:nvSpPr>
        <dsp:cNvPr id="0" name=""/>
        <dsp:cNvSpPr/>
      </dsp:nvSpPr>
      <dsp:spPr>
        <a:xfrm>
          <a:off x="532495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1744182"/>
        <a:ext cx="52746" cy="52746"/>
      </dsp:txXfrm>
    </dsp:sp>
    <dsp:sp modelId="{79B1437B-17C2-4B9C-B785-4DAE0F4F21B1}">
      <dsp:nvSpPr>
        <dsp:cNvPr id="0" name=""/>
        <dsp:cNvSpPr/>
      </dsp:nvSpPr>
      <dsp:spPr>
        <a:xfrm rot="16200000">
          <a:off x="-1130581" y="2002897"/>
          <a:ext cx="2795086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Классификация страховки</a:t>
          </a:r>
        </a:p>
      </dsp:txBody>
      <dsp:txXfrm>
        <a:off x="-1130581" y="2002897"/>
        <a:ext cx="2795086" cy="531066"/>
      </dsp:txXfrm>
    </dsp:sp>
    <dsp:sp modelId="{BDC8FDB7-E335-492F-8ABF-7D22E8008217}">
      <dsp:nvSpPr>
        <dsp:cNvPr id="0" name=""/>
        <dsp:cNvSpPr/>
      </dsp:nvSpPr>
      <dsp:spPr>
        <a:xfrm>
          <a:off x="880874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Страховка</a:t>
          </a:r>
        </a:p>
      </dsp:txBody>
      <dsp:txXfrm>
        <a:off x="880874" y="1007148"/>
        <a:ext cx="1741897" cy="531066"/>
      </dsp:txXfrm>
    </dsp:sp>
    <dsp:sp modelId="{ECE3F419-AA70-4E06-A37A-9913FB82401F}">
      <dsp:nvSpPr>
        <dsp:cNvPr id="0" name=""/>
        <dsp:cNvSpPr/>
      </dsp:nvSpPr>
      <dsp:spPr>
        <a:xfrm>
          <a:off x="2971152" y="1139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Одновременная</a:t>
          </a:r>
        </a:p>
      </dsp:txBody>
      <dsp:txXfrm>
        <a:off x="2971152" y="11398"/>
        <a:ext cx="1741897" cy="531066"/>
      </dsp:txXfrm>
    </dsp:sp>
    <dsp:sp modelId="{3F626BFF-846A-4C26-8497-EB704C95C3D8}">
      <dsp:nvSpPr>
        <dsp:cNvPr id="0" name=""/>
        <dsp:cNvSpPr/>
      </dsp:nvSpPr>
      <dsp:spPr>
        <a:xfrm>
          <a:off x="2971152" y="675231"/>
          <a:ext cx="1741897" cy="531066"/>
        </a:xfrm>
        <a:prstGeom prst="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sp:txBody>
      <dsp:txXfrm>
        <a:off x="2971152" y="675231"/>
        <a:ext cx="1741897" cy="531066"/>
      </dsp:txXfrm>
    </dsp:sp>
    <dsp:sp modelId="{B7B774DD-6FDA-49CE-A737-5E70F07B9CA4}">
      <dsp:nvSpPr>
        <dsp:cNvPr id="0" name=""/>
        <dsp:cNvSpPr/>
      </dsp:nvSpPr>
      <dsp:spPr>
        <a:xfrm>
          <a:off x="5061429" y="343315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sp:txBody>
      <dsp:txXfrm>
        <a:off x="5061429" y="343315"/>
        <a:ext cx="1741897" cy="531066"/>
      </dsp:txXfrm>
    </dsp:sp>
    <dsp:sp modelId="{113B8D1D-D8DE-4C75-A7E3-D119A486BE67}">
      <dsp:nvSpPr>
        <dsp:cNvPr id="0" name=""/>
        <dsp:cNvSpPr/>
      </dsp:nvSpPr>
      <dsp:spPr>
        <a:xfrm>
          <a:off x="5061429" y="1007148"/>
          <a:ext cx="1741897" cy="531066"/>
        </a:xfrm>
        <a:prstGeom prst="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sp:txBody>
      <dsp:txXfrm>
        <a:off x="5061429" y="1007148"/>
        <a:ext cx="1741897" cy="531066"/>
      </dsp:txXfrm>
    </dsp:sp>
    <dsp:sp modelId="{AAF28B0D-15E5-4783-8733-30439B9E202A}">
      <dsp:nvSpPr>
        <dsp:cNvPr id="0" name=""/>
        <dsp:cNvSpPr/>
      </dsp:nvSpPr>
      <dsp:spPr>
        <a:xfrm>
          <a:off x="2971152" y="1339064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Перильная</a:t>
          </a:r>
        </a:p>
      </dsp:txBody>
      <dsp:txXfrm>
        <a:off x="2971152" y="1339064"/>
        <a:ext cx="1741897" cy="531066"/>
      </dsp:txXfrm>
    </dsp:sp>
    <dsp:sp modelId="{A03F34F8-B310-4391-BA02-9830E8571BEB}">
      <dsp:nvSpPr>
        <dsp:cNvPr id="0" name=""/>
        <dsp:cNvSpPr/>
      </dsp:nvSpPr>
      <dsp:spPr>
        <a:xfrm>
          <a:off x="2971152" y="2002897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sp:txBody>
      <dsp:txXfrm>
        <a:off x="2971152" y="2002897"/>
        <a:ext cx="1741897" cy="531066"/>
      </dsp:txXfrm>
    </dsp:sp>
    <dsp:sp modelId="{C87E44EF-8065-4278-B666-C5C7FAEC7C5A}">
      <dsp:nvSpPr>
        <dsp:cNvPr id="0" name=""/>
        <dsp:cNvSpPr/>
      </dsp:nvSpPr>
      <dsp:spPr>
        <a:xfrm>
          <a:off x="880874" y="299864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Самостраховка</a:t>
          </a:r>
          <a:endParaRPr lang="ru-RU" sz="1400" kern="1200" dirty="0"/>
        </a:p>
      </dsp:txBody>
      <dsp:txXfrm>
        <a:off x="880874" y="2998647"/>
        <a:ext cx="1741897" cy="531066"/>
      </dsp:txXfrm>
    </dsp:sp>
    <dsp:sp modelId="{019E1E08-66EC-4E54-BB46-C58681CA7D03}">
      <dsp:nvSpPr>
        <dsp:cNvPr id="0" name=""/>
        <dsp:cNvSpPr/>
      </dsp:nvSpPr>
      <dsp:spPr>
        <a:xfrm>
          <a:off x="2971152" y="2666730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станции</a:t>
          </a:r>
        </a:p>
      </dsp:txBody>
      <dsp:txXfrm>
        <a:off x="2971152" y="2666730"/>
        <a:ext cx="1741897" cy="531066"/>
      </dsp:txXfrm>
    </dsp:sp>
    <dsp:sp modelId="{E4CF5036-9AC9-452A-8EB2-41761F3986EA}">
      <dsp:nvSpPr>
        <dsp:cNvPr id="0" name=""/>
        <dsp:cNvSpPr/>
      </dsp:nvSpPr>
      <dsp:spPr>
        <a:xfrm>
          <a:off x="2971152" y="3330563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движении (ледорубом)</a:t>
          </a:r>
        </a:p>
      </dsp:txBody>
      <dsp:txXfrm>
        <a:off x="2971152" y="3330563"/>
        <a:ext cx="1741897" cy="5310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66E-A670-441F-A89E-F2A04B5C21CB}">
      <dsp:nvSpPr>
        <dsp:cNvPr id="0" name=""/>
        <dsp:cNvSpPr/>
      </dsp:nvSpPr>
      <dsp:spPr>
        <a:xfrm>
          <a:off x="2622772" y="3264180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418109"/>
        <a:ext cx="24059" cy="24059"/>
      </dsp:txXfrm>
    </dsp:sp>
    <dsp:sp modelId="{587A0810-C9D5-410D-BB16-C3D3212386FF}">
      <dsp:nvSpPr>
        <dsp:cNvPr id="0" name=""/>
        <dsp:cNvSpPr/>
      </dsp:nvSpPr>
      <dsp:spPr>
        <a:xfrm>
          <a:off x="2622772" y="29322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086192"/>
        <a:ext cx="24059" cy="24059"/>
      </dsp:txXfrm>
    </dsp:sp>
    <dsp:sp modelId="{9C24316B-7601-4DF2-AD24-93AC0C999D3F}">
      <dsp:nvSpPr>
        <dsp:cNvPr id="0" name=""/>
        <dsp:cNvSpPr/>
      </dsp:nvSpPr>
      <dsp:spPr>
        <a:xfrm>
          <a:off x="532495" y="22684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2739932"/>
        <a:ext cx="52746" cy="52746"/>
      </dsp:txXfrm>
    </dsp:sp>
    <dsp:sp modelId="{77E462D2-3D95-4521-9148-EDDD0C87401B}">
      <dsp:nvSpPr>
        <dsp:cNvPr id="0" name=""/>
        <dsp:cNvSpPr/>
      </dsp:nvSpPr>
      <dsp:spPr>
        <a:xfrm>
          <a:off x="2622772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1744182"/>
        <a:ext cx="52746" cy="52746"/>
      </dsp:txXfrm>
    </dsp:sp>
    <dsp:sp modelId="{E09332F9-D833-4D44-9617-4123F1F88C20}">
      <dsp:nvSpPr>
        <dsp:cNvPr id="0" name=""/>
        <dsp:cNvSpPr/>
      </dsp:nvSpPr>
      <dsp:spPr>
        <a:xfrm>
          <a:off x="2622772" y="1272681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426610"/>
        <a:ext cx="24059" cy="24059"/>
      </dsp:txXfrm>
    </dsp:sp>
    <dsp:sp modelId="{A8502D5E-EB8C-42CF-AF88-AA74637E55A3}">
      <dsp:nvSpPr>
        <dsp:cNvPr id="0" name=""/>
        <dsp:cNvSpPr/>
      </dsp:nvSpPr>
      <dsp:spPr>
        <a:xfrm>
          <a:off x="4713049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1094693"/>
        <a:ext cx="24059" cy="24059"/>
      </dsp:txXfrm>
    </dsp:sp>
    <dsp:sp modelId="{2B82604F-959D-420A-8E7D-25FEBA4E8738}">
      <dsp:nvSpPr>
        <dsp:cNvPr id="0" name=""/>
        <dsp:cNvSpPr/>
      </dsp:nvSpPr>
      <dsp:spPr>
        <a:xfrm>
          <a:off x="4713049" y="608848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762777"/>
        <a:ext cx="24059" cy="24059"/>
      </dsp:txXfrm>
    </dsp:sp>
    <dsp:sp modelId="{D13AA416-1F03-49AC-B4DE-F146C2D7761E}">
      <dsp:nvSpPr>
        <dsp:cNvPr id="0" name=""/>
        <dsp:cNvSpPr/>
      </dsp:nvSpPr>
      <dsp:spPr>
        <a:xfrm>
          <a:off x="2622772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094693"/>
        <a:ext cx="24059" cy="24059"/>
      </dsp:txXfrm>
    </dsp:sp>
    <dsp:sp modelId="{E2F205AE-D9FC-4F01-9F51-018E158414B1}">
      <dsp:nvSpPr>
        <dsp:cNvPr id="0" name=""/>
        <dsp:cNvSpPr/>
      </dsp:nvSpPr>
      <dsp:spPr>
        <a:xfrm>
          <a:off x="2622772" y="2769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748433"/>
        <a:ext cx="52746" cy="52746"/>
      </dsp:txXfrm>
    </dsp:sp>
    <dsp:sp modelId="{F675D7AD-B622-4220-9AD1-7C1B29030245}">
      <dsp:nvSpPr>
        <dsp:cNvPr id="0" name=""/>
        <dsp:cNvSpPr/>
      </dsp:nvSpPr>
      <dsp:spPr>
        <a:xfrm>
          <a:off x="532495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1744182"/>
        <a:ext cx="52746" cy="52746"/>
      </dsp:txXfrm>
    </dsp:sp>
    <dsp:sp modelId="{79B1437B-17C2-4B9C-B785-4DAE0F4F21B1}">
      <dsp:nvSpPr>
        <dsp:cNvPr id="0" name=""/>
        <dsp:cNvSpPr/>
      </dsp:nvSpPr>
      <dsp:spPr>
        <a:xfrm rot="16200000">
          <a:off x="-1130581" y="2002897"/>
          <a:ext cx="2795086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Классификация страховки</a:t>
          </a:r>
        </a:p>
      </dsp:txBody>
      <dsp:txXfrm>
        <a:off x="-1130581" y="2002897"/>
        <a:ext cx="2795086" cy="531066"/>
      </dsp:txXfrm>
    </dsp:sp>
    <dsp:sp modelId="{BDC8FDB7-E335-492F-8ABF-7D22E8008217}">
      <dsp:nvSpPr>
        <dsp:cNvPr id="0" name=""/>
        <dsp:cNvSpPr/>
      </dsp:nvSpPr>
      <dsp:spPr>
        <a:xfrm>
          <a:off x="880874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Страховка</a:t>
          </a:r>
        </a:p>
      </dsp:txBody>
      <dsp:txXfrm>
        <a:off x="880874" y="1007148"/>
        <a:ext cx="1741897" cy="531066"/>
      </dsp:txXfrm>
    </dsp:sp>
    <dsp:sp modelId="{ECE3F419-AA70-4E06-A37A-9913FB82401F}">
      <dsp:nvSpPr>
        <dsp:cNvPr id="0" name=""/>
        <dsp:cNvSpPr/>
      </dsp:nvSpPr>
      <dsp:spPr>
        <a:xfrm>
          <a:off x="2971152" y="11398"/>
          <a:ext cx="1741897" cy="531066"/>
        </a:xfrm>
        <a:prstGeom prst="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Одновременная</a:t>
          </a:r>
        </a:p>
      </dsp:txBody>
      <dsp:txXfrm>
        <a:off x="2971152" y="11398"/>
        <a:ext cx="1741897" cy="531066"/>
      </dsp:txXfrm>
    </dsp:sp>
    <dsp:sp modelId="{3F626BFF-846A-4C26-8497-EB704C95C3D8}">
      <dsp:nvSpPr>
        <dsp:cNvPr id="0" name=""/>
        <dsp:cNvSpPr/>
      </dsp:nvSpPr>
      <dsp:spPr>
        <a:xfrm>
          <a:off x="2971152" y="675231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sp:txBody>
      <dsp:txXfrm>
        <a:off x="2971152" y="675231"/>
        <a:ext cx="1741897" cy="531066"/>
      </dsp:txXfrm>
    </dsp:sp>
    <dsp:sp modelId="{B7B774DD-6FDA-49CE-A737-5E70F07B9CA4}">
      <dsp:nvSpPr>
        <dsp:cNvPr id="0" name=""/>
        <dsp:cNvSpPr/>
      </dsp:nvSpPr>
      <dsp:spPr>
        <a:xfrm>
          <a:off x="5061429" y="343315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sp:txBody>
      <dsp:txXfrm>
        <a:off x="5061429" y="343315"/>
        <a:ext cx="1741897" cy="531066"/>
      </dsp:txXfrm>
    </dsp:sp>
    <dsp:sp modelId="{113B8D1D-D8DE-4C75-A7E3-D119A486BE67}">
      <dsp:nvSpPr>
        <dsp:cNvPr id="0" name=""/>
        <dsp:cNvSpPr/>
      </dsp:nvSpPr>
      <dsp:spPr>
        <a:xfrm>
          <a:off x="5061429" y="1007148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sp:txBody>
      <dsp:txXfrm>
        <a:off x="5061429" y="1007148"/>
        <a:ext cx="1741897" cy="531066"/>
      </dsp:txXfrm>
    </dsp:sp>
    <dsp:sp modelId="{AAF28B0D-15E5-4783-8733-30439B9E202A}">
      <dsp:nvSpPr>
        <dsp:cNvPr id="0" name=""/>
        <dsp:cNvSpPr/>
      </dsp:nvSpPr>
      <dsp:spPr>
        <a:xfrm>
          <a:off x="2971152" y="1339064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Перильная</a:t>
          </a:r>
        </a:p>
      </dsp:txBody>
      <dsp:txXfrm>
        <a:off x="2971152" y="1339064"/>
        <a:ext cx="1741897" cy="531066"/>
      </dsp:txXfrm>
    </dsp:sp>
    <dsp:sp modelId="{A03F34F8-B310-4391-BA02-9830E8571BEB}">
      <dsp:nvSpPr>
        <dsp:cNvPr id="0" name=""/>
        <dsp:cNvSpPr/>
      </dsp:nvSpPr>
      <dsp:spPr>
        <a:xfrm>
          <a:off x="2971152" y="2002897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sp:txBody>
      <dsp:txXfrm>
        <a:off x="2971152" y="2002897"/>
        <a:ext cx="1741897" cy="531066"/>
      </dsp:txXfrm>
    </dsp:sp>
    <dsp:sp modelId="{C87E44EF-8065-4278-B666-C5C7FAEC7C5A}">
      <dsp:nvSpPr>
        <dsp:cNvPr id="0" name=""/>
        <dsp:cNvSpPr/>
      </dsp:nvSpPr>
      <dsp:spPr>
        <a:xfrm>
          <a:off x="880874" y="299864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Самостраховка</a:t>
          </a:r>
          <a:endParaRPr lang="ru-RU" sz="1400" kern="1200" dirty="0"/>
        </a:p>
      </dsp:txBody>
      <dsp:txXfrm>
        <a:off x="880874" y="2998647"/>
        <a:ext cx="1741897" cy="531066"/>
      </dsp:txXfrm>
    </dsp:sp>
    <dsp:sp modelId="{019E1E08-66EC-4E54-BB46-C58681CA7D03}">
      <dsp:nvSpPr>
        <dsp:cNvPr id="0" name=""/>
        <dsp:cNvSpPr/>
      </dsp:nvSpPr>
      <dsp:spPr>
        <a:xfrm>
          <a:off x="2971152" y="2666730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станции</a:t>
          </a:r>
        </a:p>
      </dsp:txBody>
      <dsp:txXfrm>
        <a:off x="2971152" y="2666730"/>
        <a:ext cx="1741897" cy="531066"/>
      </dsp:txXfrm>
    </dsp:sp>
    <dsp:sp modelId="{E4CF5036-9AC9-452A-8EB2-41761F3986EA}">
      <dsp:nvSpPr>
        <dsp:cNvPr id="0" name=""/>
        <dsp:cNvSpPr/>
      </dsp:nvSpPr>
      <dsp:spPr>
        <a:xfrm>
          <a:off x="2971152" y="3330563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движении (ледорубом)</a:t>
          </a:r>
        </a:p>
      </dsp:txBody>
      <dsp:txXfrm>
        <a:off x="2971152" y="3330563"/>
        <a:ext cx="1741897" cy="5310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66E-A670-441F-A89E-F2A04B5C21CB}">
      <dsp:nvSpPr>
        <dsp:cNvPr id="0" name=""/>
        <dsp:cNvSpPr/>
      </dsp:nvSpPr>
      <dsp:spPr>
        <a:xfrm>
          <a:off x="2622772" y="3264180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418109"/>
        <a:ext cx="24059" cy="24059"/>
      </dsp:txXfrm>
    </dsp:sp>
    <dsp:sp modelId="{587A0810-C9D5-410D-BB16-C3D3212386FF}">
      <dsp:nvSpPr>
        <dsp:cNvPr id="0" name=""/>
        <dsp:cNvSpPr/>
      </dsp:nvSpPr>
      <dsp:spPr>
        <a:xfrm>
          <a:off x="2622772" y="29322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3086192"/>
        <a:ext cx="24059" cy="24059"/>
      </dsp:txXfrm>
    </dsp:sp>
    <dsp:sp modelId="{9C24316B-7601-4DF2-AD24-93AC0C999D3F}">
      <dsp:nvSpPr>
        <dsp:cNvPr id="0" name=""/>
        <dsp:cNvSpPr/>
      </dsp:nvSpPr>
      <dsp:spPr>
        <a:xfrm>
          <a:off x="532495" y="22684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2739932"/>
        <a:ext cx="52746" cy="52746"/>
      </dsp:txXfrm>
    </dsp:sp>
    <dsp:sp modelId="{77E462D2-3D95-4521-9148-EDDD0C87401B}">
      <dsp:nvSpPr>
        <dsp:cNvPr id="0" name=""/>
        <dsp:cNvSpPr/>
      </dsp:nvSpPr>
      <dsp:spPr>
        <a:xfrm>
          <a:off x="2622772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995749"/>
              </a:lnTo>
              <a:lnTo>
                <a:pt x="348379" y="995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1744182"/>
        <a:ext cx="52746" cy="52746"/>
      </dsp:txXfrm>
    </dsp:sp>
    <dsp:sp modelId="{E09332F9-D833-4D44-9617-4123F1F88C20}">
      <dsp:nvSpPr>
        <dsp:cNvPr id="0" name=""/>
        <dsp:cNvSpPr/>
      </dsp:nvSpPr>
      <dsp:spPr>
        <a:xfrm>
          <a:off x="2622772" y="1272681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426610"/>
        <a:ext cx="24059" cy="24059"/>
      </dsp:txXfrm>
    </dsp:sp>
    <dsp:sp modelId="{A8502D5E-EB8C-42CF-AF88-AA74637E55A3}">
      <dsp:nvSpPr>
        <dsp:cNvPr id="0" name=""/>
        <dsp:cNvSpPr/>
      </dsp:nvSpPr>
      <dsp:spPr>
        <a:xfrm>
          <a:off x="4713049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89" y="0"/>
              </a:lnTo>
              <a:lnTo>
                <a:pt x="174189" y="331916"/>
              </a:lnTo>
              <a:lnTo>
                <a:pt x="348379" y="33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1094693"/>
        <a:ext cx="24059" cy="24059"/>
      </dsp:txXfrm>
    </dsp:sp>
    <dsp:sp modelId="{2B82604F-959D-420A-8E7D-25FEBA4E8738}">
      <dsp:nvSpPr>
        <dsp:cNvPr id="0" name=""/>
        <dsp:cNvSpPr/>
      </dsp:nvSpPr>
      <dsp:spPr>
        <a:xfrm>
          <a:off x="4713049" y="608848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75210" y="762777"/>
        <a:ext cx="24059" cy="24059"/>
      </dsp:txXfrm>
    </dsp:sp>
    <dsp:sp modelId="{D13AA416-1F03-49AC-B4DE-F146C2D7761E}">
      <dsp:nvSpPr>
        <dsp:cNvPr id="0" name=""/>
        <dsp:cNvSpPr/>
      </dsp:nvSpPr>
      <dsp:spPr>
        <a:xfrm>
          <a:off x="2622772" y="940764"/>
          <a:ext cx="348379" cy="331916"/>
        </a:xfrm>
        <a:custGeom>
          <a:avLst/>
          <a:gdLst/>
          <a:ahLst/>
          <a:cxnLst/>
          <a:rect l="0" t="0" r="0" b="0"/>
          <a:pathLst>
            <a:path>
              <a:moveTo>
                <a:pt x="0" y="331916"/>
              </a:moveTo>
              <a:lnTo>
                <a:pt x="174189" y="331916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84932" y="1094693"/>
        <a:ext cx="24059" cy="24059"/>
      </dsp:txXfrm>
    </dsp:sp>
    <dsp:sp modelId="{E2F205AE-D9FC-4F01-9F51-018E158414B1}">
      <dsp:nvSpPr>
        <dsp:cNvPr id="0" name=""/>
        <dsp:cNvSpPr/>
      </dsp:nvSpPr>
      <dsp:spPr>
        <a:xfrm>
          <a:off x="2622772" y="27693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70588" y="748433"/>
        <a:ext cx="52746" cy="52746"/>
      </dsp:txXfrm>
    </dsp:sp>
    <dsp:sp modelId="{F675D7AD-B622-4220-9AD1-7C1B29030245}">
      <dsp:nvSpPr>
        <dsp:cNvPr id="0" name=""/>
        <dsp:cNvSpPr/>
      </dsp:nvSpPr>
      <dsp:spPr>
        <a:xfrm>
          <a:off x="532495" y="1272681"/>
          <a:ext cx="348379" cy="995749"/>
        </a:xfrm>
        <a:custGeom>
          <a:avLst/>
          <a:gdLst/>
          <a:ahLst/>
          <a:cxnLst/>
          <a:rect l="0" t="0" r="0" b="0"/>
          <a:pathLst>
            <a:path>
              <a:moveTo>
                <a:pt x="0" y="995749"/>
              </a:moveTo>
              <a:lnTo>
                <a:pt x="174189" y="995749"/>
              </a:lnTo>
              <a:lnTo>
                <a:pt x="174189" y="0"/>
              </a:lnTo>
              <a:lnTo>
                <a:pt x="3483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80311" y="1744182"/>
        <a:ext cx="52746" cy="52746"/>
      </dsp:txXfrm>
    </dsp:sp>
    <dsp:sp modelId="{79B1437B-17C2-4B9C-B785-4DAE0F4F21B1}">
      <dsp:nvSpPr>
        <dsp:cNvPr id="0" name=""/>
        <dsp:cNvSpPr/>
      </dsp:nvSpPr>
      <dsp:spPr>
        <a:xfrm rot="16200000">
          <a:off x="-1130581" y="2002897"/>
          <a:ext cx="2795086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Классификация страховки</a:t>
          </a:r>
        </a:p>
      </dsp:txBody>
      <dsp:txXfrm>
        <a:off x="-1130581" y="2002897"/>
        <a:ext cx="2795086" cy="531066"/>
      </dsp:txXfrm>
    </dsp:sp>
    <dsp:sp modelId="{BDC8FDB7-E335-492F-8ABF-7D22E8008217}">
      <dsp:nvSpPr>
        <dsp:cNvPr id="0" name=""/>
        <dsp:cNvSpPr/>
      </dsp:nvSpPr>
      <dsp:spPr>
        <a:xfrm>
          <a:off x="880874" y="1007148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Страховка</a:t>
          </a:r>
        </a:p>
      </dsp:txBody>
      <dsp:txXfrm>
        <a:off x="880874" y="1007148"/>
        <a:ext cx="1741897" cy="531066"/>
      </dsp:txXfrm>
    </dsp:sp>
    <dsp:sp modelId="{ECE3F419-AA70-4E06-A37A-9913FB82401F}">
      <dsp:nvSpPr>
        <dsp:cNvPr id="0" name=""/>
        <dsp:cNvSpPr/>
      </dsp:nvSpPr>
      <dsp:spPr>
        <a:xfrm>
          <a:off x="2971152" y="11398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Одновременная</a:t>
          </a:r>
        </a:p>
      </dsp:txBody>
      <dsp:txXfrm>
        <a:off x="2971152" y="11398"/>
        <a:ext cx="1741897" cy="531066"/>
      </dsp:txXfrm>
    </dsp:sp>
    <dsp:sp modelId="{3F626BFF-846A-4C26-8497-EB704C95C3D8}">
      <dsp:nvSpPr>
        <dsp:cNvPr id="0" name=""/>
        <dsp:cNvSpPr/>
      </dsp:nvSpPr>
      <dsp:spPr>
        <a:xfrm>
          <a:off x="2971152" y="675231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Попеременная</a:t>
          </a:r>
        </a:p>
      </dsp:txBody>
      <dsp:txXfrm>
        <a:off x="2971152" y="675231"/>
        <a:ext cx="1741897" cy="531066"/>
      </dsp:txXfrm>
    </dsp:sp>
    <dsp:sp modelId="{B7B774DD-6FDA-49CE-A737-5E70F07B9CA4}">
      <dsp:nvSpPr>
        <dsp:cNvPr id="0" name=""/>
        <dsp:cNvSpPr/>
      </dsp:nvSpPr>
      <dsp:spPr>
        <a:xfrm>
          <a:off x="5061429" y="343315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Верхняя</a:t>
          </a:r>
        </a:p>
      </dsp:txBody>
      <dsp:txXfrm>
        <a:off x="5061429" y="343315"/>
        <a:ext cx="1741897" cy="531066"/>
      </dsp:txXfrm>
    </dsp:sp>
    <dsp:sp modelId="{113B8D1D-D8DE-4C75-A7E3-D119A486BE67}">
      <dsp:nvSpPr>
        <dsp:cNvPr id="0" name=""/>
        <dsp:cNvSpPr/>
      </dsp:nvSpPr>
      <dsp:spPr>
        <a:xfrm>
          <a:off x="5061429" y="1007148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Нижняя</a:t>
          </a:r>
        </a:p>
      </dsp:txBody>
      <dsp:txXfrm>
        <a:off x="5061429" y="1007148"/>
        <a:ext cx="1741897" cy="531066"/>
      </dsp:txXfrm>
    </dsp:sp>
    <dsp:sp modelId="{AAF28B0D-15E5-4783-8733-30439B9E202A}">
      <dsp:nvSpPr>
        <dsp:cNvPr id="0" name=""/>
        <dsp:cNvSpPr/>
      </dsp:nvSpPr>
      <dsp:spPr>
        <a:xfrm>
          <a:off x="2971152" y="1339064"/>
          <a:ext cx="1741897" cy="531066"/>
        </a:xfrm>
        <a:prstGeom prst="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Перильная</a:t>
          </a:r>
        </a:p>
      </dsp:txBody>
      <dsp:txXfrm>
        <a:off x="2971152" y="1339064"/>
        <a:ext cx="1741897" cy="531066"/>
      </dsp:txXfrm>
    </dsp:sp>
    <dsp:sp modelId="{A03F34F8-B310-4391-BA02-9830E8571BEB}">
      <dsp:nvSpPr>
        <dsp:cNvPr id="0" name=""/>
        <dsp:cNvSpPr/>
      </dsp:nvSpPr>
      <dsp:spPr>
        <a:xfrm>
          <a:off x="2971152" y="2002897"/>
          <a:ext cx="1741897" cy="53106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Гимнастическая</a:t>
          </a:r>
        </a:p>
      </dsp:txBody>
      <dsp:txXfrm>
        <a:off x="2971152" y="2002897"/>
        <a:ext cx="1741897" cy="531066"/>
      </dsp:txXfrm>
    </dsp:sp>
    <dsp:sp modelId="{C87E44EF-8065-4278-B666-C5C7FAEC7C5A}">
      <dsp:nvSpPr>
        <dsp:cNvPr id="0" name=""/>
        <dsp:cNvSpPr/>
      </dsp:nvSpPr>
      <dsp:spPr>
        <a:xfrm>
          <a:off x="880874" y="2998647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Самостраховка</a:t>
          </a:r>
          <a:endParaRPr lang="ru-RU" sz="1400" kern="1200" dirty="0"/>
        </a:p>
      </dsp:txBody>
      <dsp:txXfrm>
        <a:off x="880874" y="2998647"/>
        <a:ext cx="1741897" cy="531066"/>
      </dsp:txXfrm>
    </dsp:sp>
    <dsp:sp modelId="{019E1E08-66EC-4E54-BB46-C58681CA7D03}">
      <dsp:nvSpPr>
        <dsp:cNvPr id="0" name=""/>
        <dsp:cNvSpPr/>
      </dsp:nvSpPr>
      <dsp:spPr>
        <a:xfrm>
          <a:off x="2971152" y="2666730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станции</a:t>
          </a:r>
        </a:p>
      </dsp:txBody>
      <dsp:txXfrm>
        <a:off x="2971152" y="2666730"/>
        <a:ext cx="1741897" cy="531066"/>
      </dsp:txXfrm>
    </dsp:sp>
    <dsp:sp modelId="{E4CF5036-9AC9-452A-8EB2-41761F3986EA}">
      <dsp:nvSpPr>
        <dsp:cNvPr id="0" name=""/>
        <dsp:cNvSpPr/>
      </dsp:nvSpPr>
      <dsp:spPr>
        <a:xfrm>
          <a:off x="2971152" y="3330563"/>
          <a:ext cx="1741897" cy="53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движении (ледорубом)</a:t>
          </a:r>
        </a:p>
      </dsp:txBody>
      <dsp:txXfrm>
        <a:off x="2971152" y="3330563"/>
        <a:ext cx="1741897" cy="531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0.02288</cdr:x>
      <cdr:y>0</cdr:y>
    </cdr:from>
    <cdr:to>
      <cdr:x>0.19935</cdr:x>
      <cdr:y>0.12025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158E9D-88B1-4C48-B0D8-B8490C997326}"/>
            </a:ext>
          </a:extLst>
        </cdr:cNvPr>
        <cdr:cNvSpPr txBox="1"/>
      </cdr:nvSpPr>
      <cdr:spPr>
        <a:xfrm xmlns:a="http://schemas.openxmlformats.org/drawingml/2006/main">
          <a:off x="163077" y="0"/>
          <a:ext cx="1258022" cy="493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i="1" dirty="0"/>
            <a:t>*</a:t>
          </a:r>
          <a:r>
            <a:rPr lang="en-US" i="1" dirty="0"/>
            <a:t>No Name </a:t>
          </a:r>
          <a:r>
            <a:rPr lang="ru-RU" sz="1100" i="1" dirty="0"/>
            <a:t>источник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3559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Петля, затянутая на опоре удавкой (узел глухая петля или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полусхват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является точкой, т.к. прочность петли в таком случае уменьшается.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06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организации станции могут быть использованы две петли одинаковой длинны, затянутые вокруг опоры глухими петлями, связанными навстречу друг-другу.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2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501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9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Станции на двух точках организуются путем соединения двух точек (шлямбуров) компенсационной петлей, с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перекрутом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одной из двух областей петли.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Приводим в школе БУ как один из наиболее простых вариантов станции.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68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3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dirty="0"/>
              <a:t>Применяется при лазании коротких болдеринговых трасс (4-5 перехватов), при лазании траверсом, а также при начале движения с нижней страховкой до </a:t>
            </a:r>
            <a:r>
              <a:rPr lang="ru-RU" dirty="0" err="1"/>
              <a:t>вщелкивания</a:t>
            </a:r>
            <a:r>
              <a:rPr lang="ru-RU" dirty="0"/>
              <a:t> первых оттяжек (первые три метра). Основная цель – при падении не дать участнику опрокинуться на спину и ударить головой.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примере, страхующий внизу. Когда лезущий долезет, то они поменяются местами, и страхующий окажется сверху.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данном слайде мы впервые встречаемся с отсылкой к материалам ФАР. Под номером 1 прилагающемся списке литературы идет книга «Школа Альпинизма», можно купить в магазине </a:t>
            </a:r>
            <a:r>
              <a:rPr lang="ru-RU" dirty="0" err="1"/>
              <a:t>Венто</a:t>
            </a:r>
            <a:r>
              <a:rPr lang="ru-RU" dirty="0"/>
              <a:t>. Ссылочка там тоже прилагается. Под номером 2 идет статья из этой книги, опубликованная на сайте ФАР. Статью точно стоит почитать. Книгу я бы советовал сначала взять полистать у своего инструктора, а потом купить. В книге собраны приемы по самым разным темам.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много текста. Попытался объединить все правила в одном месте.</a:t>
            </a:r>
            <a:br>
              <a:rPr lang="ru-RU" dirty="0"/>
            </a:br>
            <a:r>
              <a:rPr lang="ru-RU" dirty="0"/>
              <a:t>Обратите внимание, что на рисунке, страхующий ниже лезущего. Однако он может быть и выше, находится на верхней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3131348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Исходное положение.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Левая рука выбирает слабину веревки от лезущего, правая протягивает слабину через ССУ. В таком положении долго стоять не следует, т.к. в момент протравливания, ССУ в страховке по сути </a:t>
            </a:r>
            <a:r>
              <a:rPr lang="ru-RU" dirty="0" err="1"/>
              <a:t>незадействовано</a:t>
            </a:r>
            <a:endParaRPr lang="ru-RU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Правая рука опущена вниз. ССУ работает.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Перехват левой рукой свободного концы ближе к ССУ.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Перехват правой рукой свободного конца, ближе к ССУ.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Исходное положение.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0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Откуда взята диаграмма выяснить не удалось. Задача слайда показать, что срывы на склоне далеко не редкость и относятся к одной из основных причин травматизма и смертности.</a:t>
            </a:r>
            <a:endParaRPr lang="ru-RU" sz="11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Исходное положение. Правая рука выбирает слабину, левая, протягивает слабину через ССУ в режиме блокировки.</a:t>
            </a:r>
          </a:p>
          <a:p>
            <a:pPr marL="228600" indent="-228600">
              <a:buAutoNum type="arabicPeriod"/>
            </a:pPr>
            <a:r>
              <a:rPr lang="ru-RU" dirty="0"/>
              <a:t>Правая рука перехватывает свободный конец ближе к ССУ.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Левая рука перехватывает свободный конец ближе к ССУ.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Правая рука возвращается на грузовой конец.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41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807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100" b="1" dirty="0">
                <a:solidFill>
                  <a:srgbClr val="FF0000"/>
                </a:solidFill>
              </a:rPr>
              <a:t>Веревка</a:t>
            </a:r>
            <a:r>
              <a:rPr lang="ru" sz="1100" dirty="0"/>
              <a:t> проходит сквозь станцию. </a:t>
            </a:r>
            <a:r>
              <a:rPr lang="ru-RU" sz="1100" dirty="0"/>
              <a:t>Наверное, кто-то захочет возразить, как так? А Скалодром. Скалодром это отдельная история, там, как правило лезут на 1 веревку.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В горах первую веревку можно тоже выдать с земли. Но мы советуем даже первую выдавать со станции. Почему? В конце </a:t>
            </a:r>
            <a:r>
              <a:rPr lang="ru-RU" sz="1100" dirty="0" err="1"/>
              <a:t>подтемы</a:t>
            </a:r>
            <a:r>
              <a:rPr lang="ru-RU" sz="1100" dirty="0"/>
              <a:t> будет видео, которое многое расставит на свои места.</a:t>
            </a:r>
            <a:endParaRPr lang="ru" sz="1100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305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948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Вспомним один из тезисов,</a:t>
            </a:r>
            <a:r>
              <a:rPr lang="ru-RU" baseline="0" dirty="0"/>
              <a:t> который был на первом слайде про нижнюю страховку:</a:t>
            </a:r>
            <a:br>
              <a:rPr lang="ru-RU" baseline="0" dirty="0"/>
            </a:br>
            <a:r>
              <a:rPr lang="ru-RU" baseline="0" dirty="0"/>
              <a:t>«</a:t>
            </a:r>
            <a:r>
              <a:rPr lang="ru-RU" sz="1100" dirty="0"/>
              <a:t>Самый сильный рывок на страхующего происходит при срыве на первых оттяжках.»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Этот слайд именно про это.</a:t>
            </a:r>
          </a:p>
          <a:p>
            <a:r>
              <a:rPr lang="ru-RU" dirty="0"/>
              <a:t>На слайде слева, срыв с первой точки. Сорвавший</a:t>
            </a:r>
            <a:r>
              <a:rPr lang="ru-RU" baseline="0" dirty="0"/>
              <a:t>ся пролетел 1,5 метра до первой точки и 1,5 метра после точки, зависнув на уровне страхующего. Фактор рывка 1. Это уже больно!.</a:t>
            </a:r>
          </a:p>
          <a:p>
            <a:r>
              <a:rPr lang="ru-RU" baseline="0" dirty="0"/>
              <a:t>В правой части слайда самая страшная ситуация. Срыв до того, как была повешена первая промежуточная точка. Длинна работающей веревки – 3, а пролетел 6. Для минимизации риска возникновения подобной ситуации рекомендуется первую оттяжку вещать сразу после станции.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229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Видео</a:t>
            </a:r>
            <a:r>
              <a:rPr lang="en-US" dirty="0"/>
              <a:t> https://vk.com/video9944441_167303295</a:t>
            </a:r>
          </a:p>
        </p:txBody>
      </p:sp>
    </p:spTree>
    <p:extLst>
      <p:ext uri="{BB962C8B-B14F-4D97-AF65-F5344CB8AC3E}">
        <p14:creationId xmlns:p14="http://schemas.microsoft.com/office/powerpoint/2010/main" val="835822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875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Применяется при передвижении всей «связки» по леднику, некрутым склонам, широким гребням и т.д. При передвижении с применением одновременной страховки нужно быть особенно внимательным и ни на минуту не терять друг друга из вида, чтобы в случае падения одного остальные могли мгновенно принять необходимые (в зависимости от условий) положения и предпринять нужные действия для удержания упавшего. При передвижении по скальным склонам и гребням идущий впереди закладывает веревку за выступы.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</a:t>
            </a:r>
            <a:endParaRPr lang="ru-RU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Койавганауш</a:t>
            </a:r>
            <a:r>
              <a:rPr lang="ru-RU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427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0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ССУ черное кольцо не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силовое, служит для развески.</a:t>
            </a:r>
          </a:p>
          <a:p>
            <a:endParaRPr lang="ru-RU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фото усы </a:t>
            </a:r>
            <a:r>
              <a:rPr lang="ru-RU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встегнуты</a:t>
            </a:r>
            <a:r>
              <a:rPr lang="ru-RU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нижнюю обвязку. Почему мы так не делаем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см. следующий слайд?</a:t>
            </a:r>
          </a:p>
        </p:txBody>
      </p:sp>
    </p:spTree>
    <p:extLst>
      <p:ext uri="{BB962C8B-B14F-4D97-AF65-F5344CB8AC3E}">
        <p14:creationId xmlns:p14="http://schemas.microsoft.com/office/powerpoint/2010/main" val="959619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dirty="0"/>
              <a:t>Во время передвижения на сложных маршрутах для подъема по веревке используют зажим типа жумар</a:t>
            </a:r>
            <a:r>
              <a:rPr lang="en-US" dirty="0"/>
              <a:t>[1]. </a:t>
            </a:r>
            <a:r>
              <a:rPr lang="ru-RU" dirty="0"/>
              <a:t>В школе жумар понадобится только на тренировках. В эту субботу мы с инструкторами проведем эксперимент, и вероятно, отложим на несколько месяцев применение </a:t>
            </a:r>
            <a:r>
              <a:rPr lang="ru-RU" dirty="0" err="1"/>
              <a:t>жумара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Для подъема по некрутым склонам используется техника подъема со схватывающим узлом.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лекции слайд пропущен.</a:t>
            </a:r>
            <a:r>
              <a:rPr lang="ru-RU" baseline="0" dirty="0"/>
              <a:t> Будет представлен позднее.</a:t>
            </a:r>
            <a:br>
              <a:rPr lang="ru-RU" dirty="0"/>
            </a:br>
            <a:r>
              <a:rPr lang="ru-RU" dirty="0"/>
              <a:t>Отличные картинки в книжке ФАР. № 1 в списке.</a:t>
            </a:r>
          </a:p>
        </p:txBody>
      </p:sp>
    </p:spTree>
    <p:extLst>
      <p:ext uri="{BB962C8B-B14F-4D97-AF65-F5344CB8AC3E}">
        <p14:creationId xmlns:p14="http://schemas.microsoft.com/office/powerpoint/2010/main" val="21311723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197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662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947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приведена определённая классификация страховки.</a:t>
            </a:r>
            <a:br>
              <a:rPr lang="ru-RU" dirty="0"/>
            </a:br>
            <a:r>
              <a:rPr lang="ru-RU" dirty="0"/>
              <a:t>Что касается самостраховки,  пропустим только страховку ледорубом. </a:t>
            </a:r>
            <a:br>
              <a:rPr lang="ru-RU" dirty="0"/>
            </a:br>
            <a:r>
              <a:rPr lang="ru-RU" dirty="0"/>
              <a:t>По страховке. Мельком пройдем только одновременную страховку. На остальных остановимся подробнее.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67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92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3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школы БУ.20 используются два вида станций – станции на одной, особо надежной опоре (дерево диаметром от 20 см с надежной корневой системой), и станции на двух надежных точках, например, на шлямбурах.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13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Станции на надежной опоре организуются с использованием промышленной петли из текстильной ленты (стропы), либо с использованием петли из куска основной веревки, связанной узлом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грейпвайн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Петля обносится вокруг опоры и соединена карабином.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44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976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25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358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342900">
              <a:defRPr/>
            </a:lvl2pPr>
            <a:lvl3pPr indent="685800">
              <a:defRPr/>
            </a:lvl3pPr>
            <a:lvl4pPr indent="10287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758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B8E-5A02-4ABD-99FF-31520047C4CE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D3D0-57C6-4794-BCF9-6729EEC4FD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548640"/>
            <a:ext cx="48006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4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1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414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91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304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5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25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21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79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47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hyperlink" Target="https://vk.com/video9944441_16730329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.docs.live.net/dc2ba026ba74b3ab/tourism/&#1096;&#1082;&#1086;&#1083;&#1099;/&#1041;&#1059;2020/&#1041;&#1059;2020_&#1085;&#1072;_&#1089;&#1072;&#1081;&#1090;/&#1078;&#1091;&#1084;&#1072;&#1088;%20&#1089;&#1088;&#1099;&#1074;.mp4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geolmarshrut.ru/biblioteka/catalog.php?ELEMENT_ID=3544" TargetMode="External"/><Relationship Id="rId3" Type="http://schemas.openxmlformats.org/officeDocument/2006/relationships/hyperlink" Target="https://alpfederation.ru/blog/tiekhnika-al-pinizma/vierkhniaia-i-nizhniaia-strakhovka/" TargetMode="External"/><Relationship Id="rId7" Type="http://schemas.openxmlformats.org/officeDocument/2006/relationships/hyperlink" Target="https://www.risk.ru/blog/10068" TargetMode="External"/><Relationship Id="rId2" Type="http://schemas.openxmlformats.org/officeDocument/2006/relationships/hyperlink" Target="https://vento.ru/catalog/alpinistskoe-snaryazhenie/literatura/uchebnik-shkola-alpinizm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isk.ru/blog/9983" TargetMode="External"/><Relationship Id="rId11" Type="http://schemas.openxmlformats.org/officeDocument/2006/relationships/hyperlink" Target="https://vento.ru/alpinistskoe-snaryazhenie" TargetMode="External"/><Relationship Id="rId5" Type="http://schemas.openxmlformats.org/officeDocument/2006/relationships/hyperlink" Target="https://vk.com/alpschoolkrym_terr?w=wall-105503407_302" TargetMode="External"/><Relationship Id="rId10" Type="http://schemas.openxmlformats.org/officeDocument/2006/relationships/hyperlink" Target="https://www.risk.ru/blog/198243" TargetMode="External"/><Relationship Id="rId4" Type="http://schemas.openxmlformats.org/officeDocument/2006/relationships/hyperlink" Target="https://www.risk.ru/blog/6620" TargetMode="External"/><Relationship Id="rId9" Type="http://schemas.openxmlformats.org/officeDocument/2006/relationships/hyperlink" Target="http://westra.ru/articles/equip/is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728700" y="835094"/>
            <a:ext cx="5143500" cy="1296144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 dirty="0"/>
              <a:t>Страховка и самостраховка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918505" y="3579862"/>
            <a:ext cx="3020989" cy="129614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r>
              <a:rPr lang="ru" dirty="0"/>
              <a:t>Лекция для слушателей школу БУ</a:t>
            </a:r>
          </a:p>
          <a:p>
            <a:pPr>
              <a:buNone/>
            </a:pPr>
            <a:r>
              <a:rPr lang="ru" dirty="0"/>
              <a:t>Тильман Юрий</a:t>
            </a:r>
          </a:p>
          <a:p>
            <a:pPr>
              <a:buNone/>
            </a:pPr>
            <a:r>
              <a:rPr lang="ru" dirty="0"/>
              <a:t>10 </a:t>
            </a:r>
            <a:r>
              <a:rPr lang="ru-RU" dirty="0"/>
              <a:t>декабря </a:t>
            </a:r>
            <a:r>
              <a:rPr lang="ru" dirty="0"/>
              <a:t>2019 г.</a:t>
            </a:r>
          </a:p>
          <a:p>
            <a:pPr>
              <a:buNone/>
            </a:pPr>
            <a:endParaRPr lang="ru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F4D52-9193-4D09-9DD0-DA2A42C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003258"/>
            <a:ext cx="2957514" cy="182034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/>
            <a:r>
              <a:rPr lang="en-US" sz="4200"/>
              <a:t>Станции на дереве. Правильно.</a:t>
            </a:r>
          </a:p>
        </p:txBody>
      </p: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617" y="1737360"/>
            <a:ext cx="2314575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стол, пар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AF91C18C-9C23-42EE-9259-417FAE84B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83" r="-1" b="-1"/>
          <a:stretch/>
        </p:blipFill>
        <p:spPr>
          <a:xfrm>
            <a:off x="3326132" y="10"/>
            <a:ext cx="3531868" cy="51434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787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727D-A4FB-4C33-857F-8F2D86AA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73843"/>
            <a:ext cx="2880064" cy="12695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2800" dirty="0" err="1"/>
              <a:t>Станции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дереве</a:t>
            </a:r>
            <a:r>
              <a:rPr lang="en-US" sz="2800" dirty="0"/>
              <a:t>.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правильно</a:t>
            </a:r>
            <a:r>
              <a:rPr lang="en-US" sz="2800" dirty="0"/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617" y="1737360"/>
            <a:ext cx="257175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C5F2833C-6437-468F-8156-E40D7B81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18" y="1931275"/>
            <a:ext cx="2880063" cy="2596671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defTabSz="914400"/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станция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точка</a:t>
            </a:r>
            <a:r>
              <a:rPr lang="en-US" sz="2000" dirty="0"/>
              <a:t>.</a:t>
            </a:r>
          </a:p>
          <a:p>
            <a:pPr defTabSz="914400"/>
            <a:r>
              <a:rPr lang="en-US" sz="2000" dirty="0" err="1"/>
              <a:t>Образует</a:t>
            </a:r>
            <a:r>
              <a:rPr lang="en-US" sz="2000" dirty="0"/>
              <a:t> </a:t>
            </a:r>
            <a:r>
              <a:rPr lang="en-US" sz="2000" dirty="0" err="1"/>
              <a:t>полиспаст</a:t>
            </a:r>
            <a:r>
              <a:rPr lang="en-US" sz="2000" dirty="0"/>
              <a:t>.</a:t>
            </a:r>
          </a:p>
          <a:p>
            <a:pPr defTabSz="914400"/>
            <a:r>
              <a:rPr lang="en-US" sz="2000" dirty="0" err="1"/>
              <a:t>Только</a:t>
            </a:r>
            <a:r>
              <a:rPr lang="en-US" sz="2000" dirty="0"/>
              <a:t> 1 </a:t>
            </a:r>
            <a:r>
              <a:rPr lang="en-US" sz="2000" dirty="0" err="1"/>
              <a:t>человек</a:t>
            </a:r>
            <a:endParaRPr lang="en-US" sz="2000" dirty="0"/>
          </a:p>
        </p:txBody>
      </p:sp>
      <p:pic>
        <p:nvPicPr>
          <p:cNvPr id="6" name="Рисунок 5" descr="Изображение выглядит как внутренний, сидит, бел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19230F6B-8521-48C5-9ED4-56CACB5C6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56" b="2"/>
          <a:stretch/>
        </p:blipFill>
        <p:spPr>
          <a:xfrm>
            <a:off x="3334237" y="10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954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092BF-EA7E-4C6D-909C-3BA6C3B6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73843"/>
            <a:ext cx="2880064" cy="12695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2800"/>
              <a:t>Станции на дереве. Правильно.</a:t>
            </a: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617" y="1737360"/>
            <a:ext cx="257175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41C195A1-5D9A-4E05-BBF3-876D52C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18" y="1931275"/>
            <a:ext cx="2880063" cy="2596671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marL="0" indent="0" defTabSz="914400">
              <a:buNone/>
            </a:pPr>
            <a:r>
              <a:rPr lang="en-US" sz="2000" dirty="0" err="1"/>
              <a:t>две</a:t>
            </a:r>
            <a:r>
              <a:rPr lang="en-US" sz="2000" dirty="0"/>
              <a:t> </a:t>
            </a:r>
            <a:r>
              <a:rPr lang="en-US" sz="2000" dirty="0" err="1"/>
              <a:t>петли</a:t>
            </a:r>
            <a:r>
              <a:rPr lang="en-US" sz="2000" dirty="0"/>
              <a:t> </a:t>
            </a:r>
            <a:r>
              <a:rPr lang="en-US" sz="2000" dirty="0" err="1"/>
              <a:t>одинаковой</a:t>
            </a:r>
            <a:r>
              <a:rPr lang="en-US" sz="2000" dirty="0"/>
              <a:t> </a:t>
            </a:r>
            <a:r>
              <a:rPr lang="en-US" sz="2000" dirty="0" err="1"/>
              <a:t>длинны</a:t>
            </a:r>
            <a:r>
              <a:rPr lang="en-US" sz="2000" dirty="0"/>
              <a:t>, </a:t>
            </a:r>
            <a:r>
              <a:rPr lang="en-US" sz="2000" dirty="0" err="1"/>
              <a:t>затянутые</a:t>
            </a:r>
            <a:r>
              <a:rPr lang="en-US" sz="2000" dirty="0"/>
              <a:t> </a:t>
            </a:r>
            <a:r>
              <a:rPr lang="en-US" sz="2000" dirty="0" err="1"/>
              <a:t>вокруг</a:t>
            </a:r>
            <a:r>
              <a:rPr lang="en-US" sz="2000" dirty="0"/>
              <a:t> </a:t>
            </a:r>
            <a:r>
              <a:rPr lang="en-US" sz="2000" dirty="0" err="1"/>
              <a:t>опоры</a:t>
            </a:r>
            <a:r>
              <a:rPr lang="en-US" sz="2000" dirty="0"/>
              <a:t> </a:t>
            </a:r>
            <a:r>
              <a:rPr lang="en-US" sz="2000" dirty="0" err="1"/>
              <a:t>глухими</a:t>
            </a:r>
            <a:r>
              <a:rPr lang="en-US" sz="2000" dirty="0"/>
              <a:t> </a:t>
            </a:r>
            <a:r>
              <a:rPr lang="en-US" sz="2000" dirty="0" err="1"/>
              <a:t>петлями</a:t>
            </a:r>
            <a:r>
              <a:rPr lang="en-US" sz="2000" dirty="0"/>
              <a:t>, </a:t>
            </a:r>
            <a:r>
              <a:rPr lang="en-US" sz="2000" dirty="0" err="1"/>
              <a:t>связанными</a:t>
            </a:r>
            <a:r>
              <a:rPr lang="en-US" sz="2000" dirty="0"/>
              <a:t> </a:t>
            </a:r>
            <a:r>
              <a:rPr lang="en-US" sz="2000" dirty="0" err="1"/>
              <a:t>навстречу</a:t>
            </a:r>
            <a:r>
              <a:rPr lang="en-US" sz="2000" dirty="0"/>
              <a:t> </a:t>
            </a:r>
            <a:r>
              <a:rPr lang="en-US" sz="2000" dirty="0" err="1"/>
              <a:t>друг-другу</a:t>
            </a:r>
            <a:endParaRPr lang="en-US" sz="2000" dirty="0"/>
          </a:p>
        </p:txBody>
      </p:sp>
      <p:pic>
        <p:nvPicPr>
          <p:cNvPr id="14" name="Рисунок 13" descr="Изображение выглядит как пара, стол, белый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DB6D1D9E-F205-41F3-90A9-E2C9F9383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3" r="3" b="3"/>
          <a:stretch/>
        </p:blipFill>
        <p:spPr>
          <a:xfrm>
            <a:off x="3306853" y="-15675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15" name="Рисунок 14" descr="Изображение выглядит как носит, стол, мужчин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B9322742-8125-4AB6-BA4B-1F062A0B8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288" b="2"/>
          <a:stretch/>
        </p:blipFill>
        <p:spPr>
          <a:xfrm>
            <a:off x="3306852" y="10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00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F4D52-9193-4D09-9DD0-DA2A42C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73843"/>
            <a:ext cx="2880064" cy="12695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2800" dirty="0" err="1"/>
              <a:t>Станции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дереве</a:t>
            </a:r>
            <a:r>
              <a:rPr lang="en-US" sz="2800" dirty="0"/>
              <a:t>. </a:t>
            </a:r>
            <a:r>
              <a:rPr lang="en-US" sz="2800" dirty="0" err="1"/>
              <a:t>Неправильно</a:t>
            </a:r>
            <a:r>
              <a:rPr lang="en-US" sz="2800" dirty="0"/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11B29D-E7BC-4607-B826-418E084E1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18" y="1931275"/>
            <a:ext cx="2880063" cy="496459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indent="-228600" defTabSz="914400"/>
            <a:r>
              <a:rPr lang="en-US" sz="1200" dirty="0" err="1"/>
              <a:t>Угол</a:t>
            </a:r>
            <a:r>
              <a:rPr lang="en-US" sz="1200" dirty="0"/>
              <a:t> </a:t>
            </a:r>
            <a:r>
              <a:rPr lang="en-US" sz="1200" dirty="0" err="1"/>
              <a:t>более</a:t>
            </a:r>
            <a:r>
              <a:rPr lang="en-US" sz="1200" dirty="0"/>
              <a:t> 60 </a:t>
            </a:r>
            <a:r>
              <a:rPr lang="en-US" sz="1200" dirty="0" err="1"/>
              <a:t>градусов</a:t>
            </a:r>
            <a:endParaRPr lang="en-US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BA702D-3B37-40E7-8330-73D4AAC6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09" y="0"/>
            <a:ext cx="3356992" cy="5151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72E85C-CCEF-4713-A5B6-AB6F8845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412" y="461609"/>
            <a:ext cx="4227934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688013-2B30-47E6-8977-44423107D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9884" y="1176611"/>
            <a:ext cx="5143500" cy="2893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074" y="2283718"/>
            <a:ext cx="3162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Неправильно расположение карабина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Нагрузка на муфту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88F4D52-9193-4D09-9DD0-DA2A42C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73843"/>
            <a:ext cx="2880064" cy="12695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2800" dirty="0" err="1"/>
              <a:t>Станции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дереве</a:t>
            </a:r>
            <a:r>
              <a:rPr lang="en-US" sz="2800" dirty="0"/>
              <a:t>. </a:t>
            </a:r>
            <a:r>
              <a:rPr lang="en-US" sz="2800" dirty="0" err="1"/>
              <a:t>Неправильно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0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3FF05-46F3-4933-A5A3-70589668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73843"/>
            <a:ext cx="2880064" cy="12695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2400"/>
              <a:t>Компенсационная (компенсаторная) петля</a:t>
            </a: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617" y="1737360"/>
            <a:ext cx="257175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4418A10-5F9D-4A70-BAB4-EF34C52E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18" y="1931275"/>
            <a:ext cx="2880063" cy="2596671"/>
          </a:xfrm>
        </p:spPr>
        <p:txBody>
          <a:bodyPr vert="horz" lIns="91440" tIns="45720" rIns="91440" bIns="45720" rtlCol="0" anchorCtr="0">
            <a:noAutofit/>
          </a:bodyPr>
          <a:lstStyle/>
          <a:p>
            <a:pPr marL="268288" indent="-268288" defTabSz="914400"/>
            <a:r>
              <a:rPr lang="en-US" sz="1600" dirty="0" err="1"/>
              <a:t>Распределяет</a:t>
            </a:r>
            <a:r>
              <a:rPr lang="en-US" sz="1600" dirty="0"/>
              <a:t> </a:t>
            </a:r>
            <a:r>
              <a:rPr lang="en-US" sz="1600" dirty="0" err="1"/>
              <a:t>нагрузку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двух</a:t>
            </a:r>
            <a:r>
              <a:rPr lang="en-US" sz="1600" dirty="0"/>
              <a:t> </a:t>
            </a:r>
            <a:r>
              <a:rPr lang="en-US" sz="1600" dirty="0" err="1"/>
              <a:t>точек</a:t>
            </a:r>
            <a:r>
              <a:rPr lang="en-US" sz="1600" dirty="0"/>
              <a:t>.</a:t>
            </a:r>
          </a:p>
          <a:p>
            <a:pPr marL="268288" indent="-268288" defTabSz="914400"/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срыве</a:t>
            </a:r>
            <a:r>
              <a:rPr lang="en-US" sz="1600" dirty="0"/>
              <a:t> </a:t>
            </a:r>
            <a:r>
              <a:rPr lang="en-US" sz="1600" dirty="0" err="1"/>
              <a:t>одной</a:t>
            </a:r>
            <a:r>
              <a:rPr lang="en-US" sz="1600" dirty="0"/>
              <a:t> </a:t>
            </a:r>
            <a:r>
              <a:rPr lang="en-US" sz="1600" dirty="0" err="1"/>
              <a:t>точки</a:t>
            </a:r>
            <a:r>
              <a:rPr lang="en-US" sz="1600" dirty="0"/>
              <a:t>, </a:t>
            </a:r>
            <a:r>
              <a:rPr lang="en-US" sz="1600" dirty="0" err="1"/>
              <a:t>мастер</a:t>
            </a:r>
            <a:r>
              <a:rPr lang="en-US" sz="1600" dirty="0"/>
              <a:t> </a:t>
            </a:r>
            <a:r>
              <a:rPr lang="en-US" sz="1600" dirty="0" err="1"/>
              <a:t>карабин</a:t>
            </a:r>
            <a:r>
              <a:rPr lang="en-US" sz="1600" dirty="0"/>
              <a:t> </a:t>
            </a:r>
            <a:r>
              <a:rPr lang="en-US" sz="1600" dirty="0" err="1"/>
              <a:t>остается</a:t>
            </a:r>
            <a:r>
              <a:rPr lang="en-US" sz="1600" dirty="0"/>
              <a:t> в </a:t>
            </a:r>
            <a:r>
              <a:rPr lang="en-US" sz="1600" dirty="0" err="1"/>
              <a:t>системе</a:t>
            </a:r>
            <a:r>
              <a:rPr lang="en-US" sz="1600" dirty="0"/>
              <a:t>.</a:t>
            </a:r>
          </a:p>
          <a:p>
            <a:pPr marL="268288" indent="-268288" defTabSz="914400"/>
            <a:r>
              <a:rPr lang="en-US" sz="1600" dirty="0"/>
              <a:t>В </a:t>
            </a:r>
            <a:r>
              <a:rPr lang="en-US" sz="1600" dirty="0" err="1"/>
              <a:t>ряде</a:t>
            </a:r>
            <a:r>
              <a:rPr lang="en-US" sz="1600" dirty="0"/>
              <a:t> </a:t>
            </a:r>
            <a:r>
              <a:rPr lang="en-US" sz="1600" dirty="0" err="1"/>
              <a:t>случаев</a:t>
            </a:r>
            <a:r>
              <a:rPr lang="en-US" sz="1600" dirty="0"/>
              <a:t> </a:t>
            </a:r>
            <a:r>
              <a:rPr lang="en-US" sz="1600" dirty="0" err="1"/>
              <a:t>требует</a:t>
            </a:r>
            <a:r>
              <a:rPr lang="en-US" sz="1600" dirty="0"/>
              <a:t> </a:t>
            </a:r>
            <a:r>
              <a:rPr lang="en-US" sz="1600" dirty="0" err="1"/>
              <a:t>противоосадочные</a:t>
            </a:r>
            <a:r>
              <a:rPr lang="en-US" sz="1600" dirty="0"/>
              <a:t> </a:t>
            </a:r>
            <a:r>
              <a:rPr lang="en-US" sz="1600" dirty="0" err="1"/>
              <a:t>мероприятия</a:t>
            </a:r>
            <a:r>
              <a:rPr lang="en-US" sz="1600" dirty="0"/>
              <a:t>.</a:t>
            </a:r>
          </a:p>
          <a:p>
            <a:pPr marL="268288" indent="-268288" defTabSz="914400"/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вязке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петли</a:t>
            </a:r>
            <a:r>
              <a:rPr lang="en-US" sz="1600" dirty="0"/>
              <a:t> </a:t>
            </a:r>
            <a:r>
              <a:rPr lang="en-US" sz="1600" dirty="0" err="1"/>
              <a:t>появляются</a:t>
            </a:r>
            <a:r>
              <a:rPr lang="en-US" sz="1600" dirty="0"/>
              <a:t> </a:t>
            </a:r>
            <a:r>
              <a:rPr lang="en-US" sz="1600" dirty="0" err="1"/>
              <a:t>дополнительные</a:t>
            </a:r>
            <a:r>
              <a:rPr lang="en-US" sz="1600" dirty="0"/>
              <a:t> </a:t>
            </a:r>
            <a:r>
              <a:rPr lang="en-US" sz="1600" dirty="0" err="1"/>
              <a:t>ограничения</a:t>
            </a:r>
            <a:r>
              <a:rPr lang="en-US" sz="1600" dirty="0"/>
              <a:t>.</a:t>
            </a:r>
          </a:p>
        </p:txBody>
      </p:sp>
      <p:pic>
        <p:nvPicPr>
          <p:cNvPr id="32" name="Рисунок 31" descr="Изображение выглядит как висит, желтый, мужч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C96BAA2-140E-49FB-A5A7-3B2531CFE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9" r="22825" b="3"/>
          <a:stretch/>
        </p:blipFill>
        <p:spPr>
          <a:xfrm>
            <a:off x="3306853" y="-20538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3" name="Рисунок 32" descr="Изображение выглядит как желтый, висит, держит, пара&#10;&#10;Автоматически созданное описание">
            <a:extLst>
              <a:ext uri="{FF2B5EF4-FFF2-40B4-BE49-F238E27FC236}">
                <a16:creationId xmlns:a16="http://schemas.microsoft.com/office/drawing/2014/main" id="{C78F8B18-427C-48C2-84D7-F12C85421B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77" r="19787" b="1"/>
          <a:stretch/>
        </p:blipFill>
        <p:spPr>
          <a:xfrm>
            <a:off x="3306852" y="-20539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4" name="Рисунок 33" descr="Изображение выглядит как стол, висит, деревянный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764FB364-61E3-4C04-8926-34D9CA31EC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04" r="11204" b="2"/>
          <a:stretch/>
        </p:blipFill>
        <p:spPr>
          <a:xfrm>
            <a:off x="3306853" y="-16267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5" name="Рисунок 34" descr="Изображение выглядит как вис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9F36DBFB-2686-43DD-8FE9-73308AE6A2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5" r="2" b="2"/>
          <a:stretch/>
        </p:blipFill>
        <p:spPr>
          <a:xfrm>
            <a:off x="3306852" y="10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9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85E803C-D82F-4789-84BF-9290AE75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73843"/>
            <a:ext cx="2880064" cy="12695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4400"/>
              <a:t>Что не так?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617" y="1737360"/>
            <a:ext cx="257175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FFD544ED-9F7A-4DCF-81E7-9A9F2275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18" y="1931275"/>
            <a:ext cx="2880063" cy="2596671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defTabSz="914400"/>
            <a:r>
              <a:rPr lang="en-US" sz="2000" dirty="0" err="1"/>
              <a:t>Перекручена</a:t>
            </a:r>
            <a:r>
              <a:rPr lang="en-US" sz="2000" dirty="0"/>
              <a:t> </a:t>
            </a:r>
            <a:r>
              <a:rPr lang="en-US" sz="2000" dirty="0" err="1"/>
              <a:t>петля</a:t>
            </a:r>
            <a:endParaRPr lang="en-US" sz="2000" dirty="0"/>
          </a:p>
          <a:p>
            <a:pPr defTabSz="914400"/>
            <a:r>
              <a:rPr lang="en-US" sz="2000" dirty="0" err="1"/>
              <a:t>Угол</a:t>
            </a:r>
            <a:r>
              <a:rPr lang="en-US" sz="2000" dirty="0"/>
              <a:t> </a:t>
            </a:r>
            <a:r>
              <a:rPr lang="en-US" sz="2000" dirty="0" err="1"/>
              <a:t>между</a:t>
            </a:r>
            <a:r>
              <a:rPr lang="en-US" sz="2000" dirty="0"/>
              <a:t> </a:t>
            </a:r>
            <a:r>
              <a:rPr lang="en-US" sz="2000" dirty="0" err="1"/>
              <a:t>ветвями</a:t>
            </a:r>
            <a:r>
              <a:rPr lang="en-US" sz="2000" dirty="0"/>
              <a:t> </a:t>
            </a:r>
            <a:r>
              <a:rPr lang="en-US" sz="2000" dirty="0" err="1"/>
              <a:t>больше</a:t>
            </a:r>
            <a:r>
              <a:rPr lang="en-US" sz="2000" dirty="0"/>
              <a:t> 60 </a:t>
            </a:r>
            <a:r>
              <a:rPr lang="en-US" sz="2000" dirty="0" err="1"/>
              <a:t>градусов</a:t>
            </a:r>
            <a:endParaRPr lang="en-US" sz="2000" dirty="0"/>
          </a:p>
          <a:p>
            <a:pPr defTabSz="914400"/>
            <a:r>
              <a:rPr lang="en-US" sz="2000" dirty="0" err="1"/>
              <a:t>Неправильно</a:t>
            </a:r>
            <a:r>
              <a:rPr lang="en-US" sz="2000" dirty="0"/>
              <a:t> </a:t>
            </a:r>
            <a:r>
              <a:rPr lang="en-US" sz="2000" dirty="0" err="1"/>
              <a:t>расположен</a:t>
            </a:r>
            <a:r>
              <a:rPr lang="en-US" sz="2000" dirty="0"/>
              <a:t> </a:t>
            </a:r>
            <a:r>
              <a:rPr lang="en-US" sz="2000" dirty="0" err="1"/>
              <a:t>карабин</a:t>
            </a:r>
            <a:endParaRPr lang="en-US" sz="2000" dirty="0"/>
          </a:p>
        </p:txBody>
      </p:sp>
      <p:pic>
        <p:nvPicPr>
          <p:cNvPr id="3" name="Рисунок 2" descr="Изображение выглядит как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7412C859-0F52-4D42-B01A-A84CDF1BE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1" r="18668" b="2"/>
          <a:stretch/>
        </p:blipFill>
        <p:spPr>
          <a:xfrm>
            <a:off x="3306852" y="10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79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7E79A-2C33-4B47-B2D5-5EAB74B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" y="273843"/>
            <a:ext cx="2880064" cy="12695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4400"/>
              <a:t>Что не так?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617" y="1737360"/>
            <a:ext cx="257175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DB0788CC-720A-414A-AA93-5446223AB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18" y="1931275"/>
            <a:ext cx="2880063" cy="2596671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marL="0" indent="-228600" defTabSz="914400">
              <a:spcBef>
                <a:spcPts val="1000"/>
              </a:spcBef>
            </a:pPr>
            <a:r>
              <a:rPr lang="en-US" sz="2000"/>
              <a:t>Более 4 человек на станции</a:t>
            </a:r>
          </a:p>
        </p:txBody>
      </p:sp>
      <p:pic>
        <p:nvPicPr>
          <p:cNvPr id="5" name="Рисунок 4" descr="Изображение выглядит как внутренний, набитый, маленький, плюшевый мишка&#10;&#10;Автоматически созданное описание">
            <a:extLst>
              <a:ext uri="{FF2B5EF4-FFF2-40B4-BE49-F238E27FC236}">
                <a16:creationId xmlns:a16="http://schemas.microsoft.com/office/drawing/2014/main" id="{DBA24E65-DBBA-45BB-843C-47CB5B7A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2" r="21733" b="-1"/>
          <a:stretch/>
        </p:blipFill>
        <p:spPr>
          <a:xfrm>
            <a:off x="3306852" y="10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88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5E26D3-27D6-4C25-92FC-583F7BB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60988"/>
              </p:ext>
            </p:extLst>
          </p:nvPr>
        </p:nvGraphicFramePr>
        <p:xfrm>
          <a:off x="-27384" y="627534"/>
          <a:ext cx="6804756" cy="38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99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CD2131-4441-44AA-945B-4462D2E5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9D9650EF-B605-4178-A9CF-ABA1FF2DC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Классифицируем страховку.</a:t>
            </a:r>
          </a:p>
          <a:p>
            <a:r>
              <a:rPr lang="ru-RU" dirty="0"/>
              <a:t>Поговорим об отдельных видах страховки.</a:t>
            </a:r>
          </a:p>
          <a:p>
            <a:r>
              <a:rPr lang="ru-RU" dirty="0"/>
              <a:t>Обсудим требования ко всем видам страховки.</a:t>
            </a:r>
          </a:p>
          <a:p>
            <a:endParaRPr lang="ru-RU" dirty="0"/>
          </a:p>
          <a:p>
            <a:r>
              <a:rPr lang="ru-RU" dirty="0"/>
              <a:t>Вопросы задаем на соответствующих слайдах.</a:t>
            </a:r>
          </a:p>
        </p:txBody>
      </p:sp>
    </p:spTree>
    <p:extLst>
      <p:ext uri="{BB962C8B-B14F-4D97-AF65-F5344CB8AC3E}">
        <p14:creationId xmlns:p14="http://schemas.microsoft.com/office/powerpoint/2010/main" val="329357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3014092" cy="8572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buNone/>
            </a:pPr>
            <a:r>
              <a:rPr lang="ru" dirty="0"/>
              <a:t>Гимнастическая страховка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42901" y="1543051"/>
            <a:ext cx="2942083" cy="27942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ru" sz="2000" dirty="0"/>
              <a:t>Без использования технических средств</a:t>
            </a:r>
          </a:p>
          <a:p>
            <a:endParaRPr lang="ru" sz="2000" dirty="0"/>
          </a:p>
          <a:p>
            <a:pPr algn="just"/>
            <a:r>
              <a:rPr lang="ru" sz="2000" dirty="0"/>
              <a:t>Цель: обезопасить спину и голову сорвавшегося от столкновения с рельефом</a:t>
            </a:r>
          </a:p>
          <a:p>
            <a:endParaRPr lang="ru" sz="2000" dirty="0"/>
          </a:p>
        </p:txBody>
      </p:sp>
      <p:sp>
        <p:nvSpPr>
          <p:cNvPr id="55" name="Shape 55"/>
          <p:cNvSpPr/>
          <p:nvPr/>
        </p:nvSpPr>
        <p:spPr>
          <a:xfrm>
            <a:off x="3573017" y="0"/>
            <a:ext cx="3284984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03B79-E399-4210-A482-065BFDDD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349548"/>
          </a:xfrm>
        </p:spPr>
        <p:txBody>
          <a:bodyPr>
            <a:normAutofit fontScale="90000"/>
          </a:bodyPr>
          <a:lstStyle/>
          <a:p>
            <a:r>
              <a:rPr lang="ru" dirty="0"/>
              <a:t>Гимнастическая страховка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35F1B-D2CA-4929-B50B-7354FC6D5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20" y="986592"/>
            <a:ext cx="6669360" cy="4174261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У</a:t>
            </a:r>
            <a:r>
              <a:rPr lang="ru" sz="1800" dirty="0"/>
              <a:t>стойч</a:t>
            </a:r>
            <a:r>
              <a:rPr lang="ru-RU" sz="1800" dirty="0" err="1"/>
              <a:t>ивая</a:t>
            </a:r>
            <a:r>
              <a:rPr lang="ru-RU" sz="1800" dirty="0"/>
              <a:t> позиция.</a:t>
            </a:r>
          </a:p>
          <a:p>
            <a:pPr algn="just"/>
            <a:r>
              <a:rPr lang="ru-RU" sz="1800" dirty="0"/>
              <a:t>Колени в стороны.</a:t>
            </a:r>
          </a:p>
          <a:p>
            <a:pPr algn="just"/>
            <a:r>
              <a:rPr lang="ru-RU" sz="1800" dirty="0"/>
              <a:t>Не отвлекаться, следить за напарником.</a:t>
            </a:r>
          </a:p>
          <a:p>
            <a:pPr algn="just"/>
            <a:r>
              <a:rPr lang="ru-RU" sz="1800" dirty="0"/>
              <a:t>Руки подняты, чуть согнуты в локтях.</a:t>
            </a:r>
          </a:p>
          <a:p>
            <a:pPr algn="just"/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срыве:</a:t>
            </a:r>
          </a:p>
          <a:p>
            <a:pPr algn="just"/>
            <a:r>
              <a:rPr lang="ru-RU" sz="1800" dirty="0"/>
              <a:t>Руки упираются в верхнюю часть спины в районе лопаток.</a:t>
            </a:r>
          </a:p>
          <a:p>
            <a:pPr algn="just"/>
            <a:r>
              <a:rPr lang="ru-RU" sz="1800" dirty="0"/>
              <a:t>Необходимо смягчить падение, предотвратив удар головой.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Что не так на фото на предыдущем слайде?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7DF26-5E13-45CF-921E-96014D84647C}"/>
              </a:ext>
            </a:extLst>
          </p:cNvPr>
          <p:cNvSpPr/>
          <p:nvPr/>
        </p:nvSpPr>
        <p:spPr>
          <a:xfrm>
            <a:off x="4936969" y="4422098"/>
            <a:ext cx="16095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КАСКА</a:t>
            </a:r>
          </a:p>
        </p:txBody>
      </p:sp>
    </p:spTree>
    <p:extLst>
      <p:ext uri="{BB962C8B-B14F-4D97-AF65-F5344CB8AC3E}">
        <p14:creationId xmlns:p14="http://schemas.microsoft.com/office/powerpoint/2010/main" val="26412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73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5E26D3-27D6-4C25-92FC-583F7BB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661134"/>
              </p:ext>
            </p:extLst>
          </p:nvPr>
        </p:nvGraphicFramePr>
        <p:xfrm>
          <a:off x="-27384" y="627534"/>
          <a:ext cx="6804756" cy="38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289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 dirty="0"/>
              <a:t>Верхняя страховка	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42901" y="1543051"/>
            <a:ext cx="4178249" cy="27942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Верхняя страховка </a:t>
            </a:r>
            <a:r>
              <a:rPr lang="ru-RU" dirty="0"/>
              <a:t>— организация страховки, при которой веревка идет наверх от лезущего </a:t>
            </a:r>
            <a:r>
              <a:rPr lang="en-US" dirty="0"/>
              <a:t>[1][2]</a:t>
            </a:r>
            <a:r>
              <a:rPr lang="ru-RU" dirty="0"/>
              <a:t>. </a:t>
            </a:r>
            <a:endParaRPr lang="ru" sz="1800" dirty="0"/>
          </a:p>
          <a:p>
            <a:pPr marL="0" indent="0" algn="just"/>
            <a:endParaRPr lang="ru" sz="1800" dirty="0"/>
          </a:p>
          <a:p>
            <a:pPr marL="0" indent="0" algn="just">
              <a:buNone/>
            </a:pPr>
            <a:r>
              <a:rPr lang="ru" sz="1800" b="1" dirty="0">
                <a:solidFill>
                  <a:srgbClr val="FF0000"/>
                </a:solidFill>
              </a:rPr>
              <a:t>Страхующий</a:t>
            </a:r>
            <a:r>
              <a:rPr lang="ru" sz="1800" dirty="0"/>
              <a:t> внизу </a:t>
            </a:r>
            <a:r>
              <a:rPr lang="ru-RU" sz="1800" dirty="0"/>
              <a:t>или </a:t>
            </a:r>
            <a:r>
              <a:rPr lang="ru" sz="1800" dirty="0"/>
              <a:t>вверху </a:t>
            </a:r>
            <a:r>
              <a:rPr lang="ru-RU" sz="1800" dirty="0"/>
              <a:t>от лезущего</a:t>
            </a:r>
            <a:r>
              <a:rPr lang="ru" sz="1800" dirty="0"/>
              <a:t>.</a:t>
            </a:r>
          </a:p>
        </p:txBody>
      </p:sp>
      <p:sp>
        <p:nvSpPr>
          <p:cNvPr id="62" name="Shape 62"/>
          <p:cNvSpPr/>
          <p:nvPr/>
        </p:nvSpPr>
        <p:spPr>
          <a:xfrm>
            <a:off x="4521207" y="1543051"/>
            <a:ext cx="1993893" cy="27942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5A2A55-980F-4F90-85DF-0C3060E99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0" y="1159725"/>
            <a:ext cx="6777372" cy="32482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					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4D3EE8-AB0A-4DE3-8F96-5011319A3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7161" r="4483" b="7720"/>
          <a:stretch/>
        </p:blipFill>
        <p:spPr bwMode="auto">
          <a:xfrm>
            <a:off x="3170182" y="642938"/>
            <a:ext cx="3715202" cy="26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646A0E-F5B8-49A9-A11D-EE72FB7F3CA8}"/>
              </a:ext>
            </a:extLst>
          </p:cNvPr>
          <p:cNvSpPr txBox="1"/>
          <p:nvPr/>
        </p:nvSpPr>
        <p:spPr>
          <a:xfrm>
            <a:off x="-27384" y="843558"/>
            <a:ext cx="38640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/>
              <a:t>Расправить веревку.</a:t>
            </a:r>
          </a:p>
          <a:p>
            <a:pPr marL="227013" indent="-227013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/>
              <a:t>Узел на конце или конец в станции.</a:t>
            </a:r>
          </a:p>
          <a:p>
            <a:pPr marL="227013" indent="-227013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/>
              <a:t>Соединить ССУ + </a:t>
            </a:r>
            <a:br>
              <a:rPr lang="ru-RU" dirty="0"/>
            </a:br>
            <a:r>
              <a:rPr lang="ru-RU" dirty="0"/>
              <a:t>Карабин с муфтой + Веревка + </a:t>
            </a:r>
            <a:br>
              <a:rPr lang="ru-RU" dirty="0"/>
            </a:br>
            <a:r>
              <a:rPr lang="ru-RU" dirty="0"/>
              <a:t>ИСС страхующего и лезущего</a:t>
            </a:r>
            <a:br>
              <a:rPr lang="ru-RU" dirty="0"/>
            </a:br>
            <a:r>
              <a:rPr lang="ru-RU" dirty="0"/>
              <a:t>Лезущий </a:t>
            </a:r>
            <a:r>
              <a:rPr lang="ru-RU" dirty="0" err="1"/>
              <a:t>встегивается</a:t>
            </a:r>
            <a:r>
              <a:rPr lang="ru-RU" dirty="0"/>
              <a:t> через карабин.</a:t>
            </a:r>
          </a:p>
          <a:p>
            <a:pPr marL="227013" indent="-227013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/>
              <a:t>Устойчивая позиция страхующего, одна нога впереди.</a:t>
            </a:r>
          </a:p>
          <a:p>
            <a:pPr marL="227013" indent="-227013" fontAlgn="base">
              <a:lnSpc>
                <a:spcPct val="125000"/>
              </a:lnSpc>
              <a:buFont typeface="+mj-lt"/>
              <a:buAutoNum type="arabicPeriod"/>
            </a:pPr>
            <a:r>
              <a:rPr lang="ru-RU" dirty="0"/>
              <a:t>Располагаться непосредственно под лезущем (1,5-2м).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A3FEF-FDA4-43EC-AB2B-CFE50989248A}"/>
              </a:ext>
            </a:extLst>
          </p:cNvPr>
          <p:cNvSpPr txBox="1"/>
          <p:nvPr/>
        </p:nvSpPr>
        <p:spPr>
          <a:xfrm>
            <a:off x="5820436" y="2779171"/>
            <a:ext cx="10375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Свободный конец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8F4D3-2CCC-4ECB-9FE4-645D4D13EE57}"/>
              </a:ext>
            </a:extLst>
          </p:cNvPr>
          <p:cNvSpPr txBox="1"/>
          <p:nvPr/>
        </p:nvSpPr>
        <p:spPr>
          <a:xfrm>
            <a:off x="5265205" y="1032286"/>
            <a:ext cx="9673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Грузовой конец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84197-7EB2-4495-8CCB-7D933BCDDEA7}"/>
              </a:ext>
            </a:extLst>
          </p:cNvPr>
          <p:cNvSpPr txBox="1"/>
          <p:nvPr/>
        </p:nvSpPr>
        <p:spPr>
          <a:xfrm>
            <a:off x="3933238" y="46305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*По материалам ФАР </a:t>
            </a:r>
            <a:r>
              <a:rPr lang="en-US" i="1" dirty="0"/>
              <a:t>[2].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2B46399-B6FC-4BDB-8F3E-207C06D01F67}"/>
              </a:ext>
            </a:extLst>
          </p:cNvPr>
          <p:cNvSpPr txBox="1">
            <a:spLocks/>
          </p:cNvSpPr>
          <p:nvPr/>
        </p:nvSpPr>
        <p:spPr>
          <a:xfrm>
            <a:off x="60396" y="-103238"/>
            <a:ext cx="6172200" cy="85725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" sz="2400" dirty="0"/>
              <a:t>Верхняя страховка </a:t>
            </a:r>
            <a:r>
              <a:rPr lang="ru-RU" sz="2400" dirty="0"/>
              <a:t>через </a:t>
            </a:r>
            <a:r>
              <a:rPr lang="ru-RU" sz="2400" dirty="0" err="1"/>
              <a:t>страховочно</a:t>
            </a:r>
            <a:r>
              <a:rPr lang="ru-RU" sz="2400" dirty="0"/>
              <a:t>-спусковое </a:t>
            </a:r>
            <a:br>
              <a:rPr lang="ru-RU" sz="2400" dirty="0"/>
            </a:br>
            <a:r>
              <a:rPr lang="ru-RU" sz="2400" dirty="0"/>
              <a:t>устройство (ССУ)*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6613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13AA6-46D5-486C-AA87-81A6214A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4" y="45790"/>
            <a:ext cx="3888432" cy="7257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2100" b="1" dirty="0" err="1"/>
              <a:t>Верхняя</a:t>
            </a:r>
            <a:r>
              <a:rPr lang="en-US" sz="2100" b="1" dirty="0"/>
              <a:t> </a:t>
            </a:r>
            <a:r>
              <a:rPr lang="en-US" sz="2100" b="1" dirty="0" err="1"/>
              <a:t>страховка</a:t>
            </a:r>
            <a:r>
              <a:rPr lang="en-US" sz="2100" b="1" dirty="0"/>
              <a:t> </a:t>
            </a:r>
            <a:r>
              <a:rPr lang="en-US" sz="2100" b="1" dirty="0" err="1"/>
              <a:t>через</a:t>
            </a:r>
            <a:r>
              <a:rPr lang="en-US" sz="2100" b="1" dirty="0"/>
              <a:t> </a:t>
            </a:r>
            <a:r>
              <a:rPr lang="en-US" sz="2100" b="1" dirty="0" err="1"/>
              <a:t>страховочно-спусковое</a:t>
            </a:r>
            <a:r>
              <a:rPr lang="en-US" sz="2100" b="1" dirty="0"/>
              <a:t> </a:t>
            </a:r>
            <a:br>
              <a:rPr lang="en-US" sz="2100" b="1" dirty="0"/>
            </a:br>
            <a:r>
              <a:rPr lang="en-US" sz="2100" b="1" dirty="0" err="1"/>
              <a:t>устройство</a:t>
            </a:r>
            <a:r>
              <a:rPr lang="en-US" sz="2100" b="1" dirty="0"/>
              <a:t> (</a:t>
            </a:r>
            <a:r>
              <a:rPr lang="en-US" sz="2100" b="1" dirty="0" err="1"/>
              <a:t>ССУ</a:t>
            </a:r>
            <a:r>
              <a:rPr lang="en-US" sz="2100" b="1" dirty="0"/>
              <a:t>)*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365E8-1665-41E3-8147-481F5ED9600E}"/>
              </a:ext>
            </a:extLst>
          </p:cNvPr>
          <p:cNvSpPr txBox="1"/>
          <p:nvPr/>
        </p:nvSpPr>
        <p:spPr>
          <a:xfrm>
            <a:off x="-71082" y="906136"/>
            <a:ext cx="393213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8288" indent="-268288"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6.  Нагрузка не должна попадать на муфту карабина.</a:t>
            </a:r>
          </a:p>
          <a:p>
            <a:pPr marL="268288" indent="-268288"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7.  Перед началом лазания проверить готовность страховки перекрестным вопросом: «страховка готова» и аналогичным ответом.</a:t>
            </a:r>
          </a:p>
          <a:p>
            <a:pPr marL="268288" indent="-268288"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8.  Во время страховки руки необходимо держать не менее чем в 10 см от страховочного устройства.</a:t>
            </a:r>
          </a:p>
          <a:p>
            <a:pPr marL="268288" indent="-268288"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9.  Постоянно контролировать свободную веревку.</a:t>
            </a:r>
          </a:p>
          <a:p>
            <a:pPr marL="268288" indent="-268288"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10. Выбирать веревки без потери контроля  свободного конца и провисов (но не в натяг).</a:t>
            </a:r>
          </a:p>
          <a:p>
            <a:pPr marL="268288" indent="-268288"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11. В большинстве случаев страхующий на  </a:t>
            </a:r>
            <a:r>
              <a:rPr lang="ru-RU" sz="1600" dirty="0" err="1"/>
              <a:t>самостраховке</a:t>
            </a:r>
            <a:r>
              <a:rPr lang="ru-RU" sz="1600" dirty="0"/>
              <a:t>.</a:t>
            </a:r>
          </a:p>
          <a:p>
            <a:pPr marL="342900" indent="-342900" defTabSz="914400" fontAlgn="base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ru-RU" sz="1600" dirty="0"/>
          </a:p>
        </p:txBody>
      </p:sp>
      <p:pic>
        <p:nvPicPr>
          <p:cNvPr id="5" name="Picture 3" descr="C:\Users\krotov\Desktop\БУ19\Лекция БУ19 Страховка. Станции. Точки\страховка 1.jpg">
            <a:extLst>
              <a:ext uri="{FF2B5EF4-FFF2-40B4-BE49-F238E27FC236}">
                <a16:creationId xmlns:a16="http://schemas.microsoft.com/office/drawing/2014/main" id="{FA26FFB6-302E-46D2-9CF2-DEE5FD8D6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28791" b="2"/>
          <a:stretch/>
        </p:blipFill>
        <p:spPr bwMode="auto">
          <a:xfrm>
            <a:off x="3933056" y="10"/>
            <a:ext cx="2952328" cy="51434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02D39-31F7-4E71-822A-B473C59B8436}"/>
              </a:ext>
            </a:extLst>
          </p:cNvPr>
          <p:cNvSpPr txBox="1"/>
          <p:nvPr/>
        </p:nvSpPr>
        <p:spPr>
          <a:xfrm>
            <a:off x="836712" y="4871582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*Фото из лекции Александра Кротова</a:t>
            </a:r>
          </a:p>
        </p:txBody>
      </p:sp>
    </p:spTree>
    <p:extLst>
      <p:ext uri="{BB962C8B-B14F-4D97-AF65-F5344CB8AC3E}">
        <p14:creationId xmlns:p14="http://schemas.microsoft.com/office/powerpoint/2010/main" val="21953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FD24F19-4A37-4CC7-986F-2CE7C6A81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9" t="3686"/>
          <a:stretch/>
        </p:blipFill>
        <p:spPr bwMode="auto">
          <a:xfrm>
            <a:off x="4347103" y="1329612"/>
            <a:ext cx="2510897" cy="19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7F472-B97F-4ED3-A90B-1178107C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540"/>
            <a:ext cx="6172200" cy="316167"/>
          </a:xfrm>
        </p:spPr>
        <p:txBody>
          <a:bodyPr>
            <a:normAutofit fontScale="90000"/>
          </a:bodyPr>
          <a:lstStyle/>
          <a:p>
            <a:r>
              <a:rPr lang="ru-RU" dirty="0"/>
              <a:t>Пять шагов верхней страховки. Выбираем.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648F31-227B-4374-BDBD-0ACE798A3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5431" r="59273"/>
          <a:stretch/>
        </p:blipFill>
        <p:spPr bwMode="auto">
          <a:xfrm>
            <a:off x="0" y="1329612"/>
            <a:ext cx="114988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C2278-0C10-41C3-96E1-E7228433705F}"/>
              </a:ext>
            </a:extLst>
          </p:cNvPr>
          <p:cNvSpPr txBox="1"/>
          <p:nvPr/>
        </p:nvSpPr>
        <p:spPr>
          <a:xfrm>
            <a:off x="200" y="4115605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*Изображения с сайта ФАР</a:t>
            </a:r>
            <a:r>
              <a:rPr lang="en-US" sz="1350" dirty="0"/>
              <a:t>[</a:t>
            </a:r>
            <a:r>
              <a:rPr lang="ru-RU" sz="1350" dirty="0"/>
              <a:t>2</a:t>
            </a:r>
            <a:r>
              <a:rPr lang="en-US" sz="1350" dirty="0"/>
              <a:t>]</a:t>
            </a:r>
            <a:endParaRPr lang="ru-RU" sz="135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EEFE93-5896-4223-B0BF-1F2F24621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5431" r="13532"/>
          <a:stretch/>
        </p:blipFill>
        <p:spPr bwMode="auto">
          <a:xfrm>
            <a:off x="1383399" y="1329612"/>
            <a:ext cx="10194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F601BD2-C23F-426C-89EC-FA996C8BD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" r="69523"/>
          <a:stretch/>
        </p:blipFill>
        <p:spPr bwMode="auto">
          <a:xfrm>
            <a:off x="2834934" y="1329612"/>
            <a:ext cx="1286092" cy="19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03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72320-1712-4CDB-AF32-89ED0FD5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Верхняя страховка. Выдаем (спуск).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DB3760-611A-4E12-9EE2-985E51E39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067694"/>
            <a:ext cx="6172200" cy="285813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ru-RU" sz="1800" dirty="0"/>
              <a:t>Протравливаем веревку через ССУ.  Веревка, как правило, протравливается через ССУ сама, под нагрузкой от спускаемого.</a:t>
            </a:r>
          </a:p>
          <a:p>
            <a:pPr>
              <a:lnSpc>
                <a:spcPct val="125000"/>
              </a:lnSpc>
            </a:pPr>
            <a:r>
              <a:rPr lang="ru-RU" sz="1800" dirty="0"/>
              <a:t>Задача страхующего обеспечить равномерную скорость спуска и при необходимости фиксация веревки (по команде закрепи).</a:t>
            </a:r>
          </a:p>
          <a:p>
            <a:pPr>
              <a:lnSpc>
                <a:spcPct val="125000"/>
              </a:lnSpc>
            </a:pPr>
            <a:r>
              <a:rPr lang="ru-RU" sz="1800" dirty="0"/>
              <a:t>2 руки в перчатках нижу ССУ.</a:t>
            </a:r>
          </a:p>
        </p:txBody>
      </p:sp>
    </p:spTree>
    <p:extLst>
      <p:ext uri="{BB962C8B-B14F-4D97-AF65-F5344CB8AC3E}">
        <p14:creationId xmlns:p14="http://schemas.microsoft.com/office/powerpoint/2010/main" val="3032310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BC184-44D9-4816-B805-207A28E3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79" y="267494"/>
            <a:ext cx="5915024" cy="524637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ctr" defTabSz="685800"/>
            <a:r>
              <a:rPr lang="en-US" sz="2700" dirty="0" err="1"/>
              <a:t>Верхняя</a:t>
            </a:r>
            <a:r>
              <a:rPr lang="en-US" sz="2700" dirty="0"/>
              <a:t> </a:t>
            </a:r>
            <a:r>
              <a:rPr lang="en-US" sz="2700" dirty="0" err="1"/>
              <a:t>страховка</a:t>
            </a:r>
            <a:r>
              <a:rPr lang="en-US" sz="2700" dirty="0"/>
              <a:t>. </a:t>
            </a:r>
            <a:r>
              <a:rPr lang="en-US" sz="2700" dirty="0" err="1"/>
              <a:t>Автоблокировка</a:t>
            </a:r>
            <a:r>
              <a:rPr lang="en-US" sz="2700" dirty="0"/>
              <a:t>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3E7E037-2353-44FA-870A-00DE3B07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742" y="1529514"/>
            <a:ext cx="4378159" cy="2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5D7272-A1DE-4D1C-8CB3-05E53319A00F}"/>
              </a:ext>
            </a:extLst>
          </p:cNvPr>
          <p:cNvSpPr txBox="1"/>
          <p:nvPr/>
        </p:nvSpPr>
        <p:spPr>
          <a:xfrm>
            <a:off x="4523304" y="4183178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*Изображения с сайта ФАР</a:t>
            </a:r>
            <a:r>
              <a:rPr lang="en-US" sz="1350" dirty="0"/>
              <a:t>[</a:t>
            </a:r>
            <a:r>
              <a:rPr lang="ru-RU" sz="1350" dirty="0"/>
              <a:t>2</a:t>
            </a:r>
            <a:r>
              <a:rPr lang="en-US" sz="1350" dirty="0"/>
              <a:t>]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79136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370173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buNone/>
            </a:pPr>
            <a:r>
              <a:rPr lang="ru" sz="2100" dirty="0"/>
              <a:t>Причины НС в горах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64341"/>
              </p:ext>
            </p:extLst>
          </p:nvPr>
        </p:nvGraphicFramePr>
        <p:xfrm>
          <a:off x="458670" y="1275606"/>
          <a:ext cx="61722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C90E8-71A7-4582-BF15-CB0D03DD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67494"/>
            <a:ext cx="5915024" cy="524637"/>
          </a:xfrm>
        </p:spPr>
        <p:txBody>
          <a:bodyPr vert="horz" lIns="68580" tIns="34290" rIns="68580" bIns="34290" rtlCol="0" anchor="b" anchorCtr="0">
            <a:normAutofit fontScale="90000"/>
          </a:bodyPr>
          <a:lstStyle/>
          <a:p>
            <a:pPr algn="ctr" defTabSz="685800"/>
            <a:r>
              <a:rPr lang="en-US" sz="2100" dirty="0" err="1"/>
              <a:t>Верхняя</a:t>
            </a:r>
            <a:r>
              <a:rPr lang="en-US" sz="2100" dirty="0"/>
              <a:t> </a:t>
            </a:r>
            <a:r>
              <a:rPr lang="en-US" sz="2100" dirty="0" err="1"/>
              <a:t>страховка</a:t>
            </a:r>
            <a:r>
              <a:rPr lang="en-US" sz="2100" dirty="0"/>
              <a:t> </a:t>
            </a:r>
            <a:r>
              <a:rPr lang="en-US" sz="2100" b="1" dirty="0" err="1"/>
              <a:t>без</a:t>
            </a:r>
            <a:r>
              <a:rPr lang="en-US" sz="2100" b="1" dirty="0"/>
              <a:t> </a:t>
            </a:r>
            <a:r>
              <a:rPr lang="en-US" sz="2100" b="1" dirty="0" err="1"/>
              <a:t>режима</a:t>
            </a:r>
            <a:r>
              <a:rPr lang="en-US" sz="2100" b="1" dirty="0"/>
              <a:t> </a:t>
            </a:r>
            <a:r>
              <a:rPr lang="en-US" sz="2100" dirty="0" err="1"/>
              <a:t>автоблокировкии</a:t>
            </a:r>
            <a:br>
              <a:rPr lang="ru-RU" sz="2100" dirty="0"/>
            </a:br>
            <a:r>
              <a:rPr lang="ru-RU" sz="2100" dirty="0">
                <a:solidFill>
                  <a:srgbClr val="FF0000"/>
                </a:solidFill>
              </a:rPr>
              <a:t>МЫ ТАК НЕ ДЕЛАЕМ!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9F51EB-6207-45A1-B874-AF89DD961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8008" r="13964" b="9243"/>
          <a:stretch/>
        </p:blipFill>
        <p:spPr bwMode="auto">
          <a:xfrm>
            <a:off x="1196752" y="1131590"/>
            <a:ext cx="4901617" cy="33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B10CC6-FF4E-4157-9A34-5D4FF1FF7514}"/>
              </a:ext>
            </a:extLst>
          </p:cNvPr>
          <p:cNvSpPr txBox="1"/>
          <p:nvPr/>
        </p:nvSpPr>
        <p:spPr>
          <a:xfrm>
            <a:off x="4437112" y="4857692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*Изображения с сайта ФАР</a:t>
            </a:r>
            <a:r>
              <a:rPr lang="en-US" sz="1350" i="1" dirty="0"/>
              <a:t>[</a:t>
            </a:r>
            <a:r>
              <a:rPr lang="ru-RU" sz="1350" i="1" dirty="0"/>
              <a:t>2</a:t>
            </a:r>
            <a:r>
              <a:rPr lang="en-US" sz="1350" i="1" dirty="0"/>
              <a:t>]</a:t>
            </a:r>
            <a:endParaRPr lang="ru-RU" sz="1350" i="1" dirty="0"/>
          </a:p>
        </p:txBody>
      </p:sp>
    </p:spTree>
    <p:extLst>
      <p:ext uri="{BB962C8B-B14F-4D97-AF65-F5344CB8AC3E}">
        <p14:creationId xmlns:p14="http://schemas.microsoft.com/office/powerpoint/2010/main" val="2287010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2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5E26D3-27D6-4C25-92FC-583F7BB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884684"/>
              </p:ext>
            </p:extLst>
          </p:nvPr>
        </p:nvGraphicFramePr>
        <p:xfrm>
          <a:off x="-27384" y="627534"/>
          <a:ext cx="6804756" cy="38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92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068960" y="754434"/>
            <a:ext cx="3789040" cy="42655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493564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buNone/>
            </a:pPr>
            <a:r>
              <a:rPr lang="ru" dirty="0"/>
              <a:t>Нижняя страховка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5780" y="891901"/>
            <a:ext cx="4286249" cy="27942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0" indent="0">
              <a:buNone/>
            </a:pPr>
            <a:r>
              <a:rPr lang="ru" sz="1800" b="1" dirty="0">
                <a:solidFill>
                  <a:srgbClr val="FF0000"/>
                </a:solidFill>
              </a:rPr>
              <a:t>Веревка</a:t>
            </a:r>
            <a:r>
              <a:rPr lang="ru" sz="1800" dirty="0"/>
              <a:t> проходит сквозь станцию </a:t>
            </a:r>
            <a:r>
              <a:rPr lang="ru-RU" sz="1800" dirty="0"/>
              <a:t>или страховка со станции</a:t>
            </a:r>
            <a:endParaRPr lang="ru" sz="1800" dirty="0"/>
          </a:p>
          <a:p>
            <a:pPr marL="0" indent="0">
              <a:buNone/>
            </a:pPr>
            <a:endParaRPr lang="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" sz="1800" b="1" dirty="0">
                <a:solidFill>
                  <a:srgbClr val="FF0000"/>
                </a:solidFill>
              </a:rPr>
              <a:t>Лидер </a:t>
            </a:r>
            <a:r>
              <a:rPr lang="ru" sz="1800" dirty="0"/>
              <a:t>выходит выше места закрепления веревки</a:t>
            </a:r>
          </a:p>
          <a:p>
            <a:pPr marL="0" indent="0">
              <a:buNone/>
            </a:pPr>
            <a:endParaRPr lang="ru" sz="1800" dirty="0"/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Страхующий </a:t>
            </a:r>
            <a:r>
              <a:rPr lang="ru-RU" sz="1800" dirty="0"/>
              <a:t>всегда находится ниже лезущего</a:t>
            </a:r>
            <a:endParaRPr lang="ru" sz="1800" dirty="0"/>
          </a:p>
          <a:p>
            <a:endParaRPr lang="ru" sz="1800" dirty="0"/>
          </a:p>
          <a:p>
            <a:pPr lvl="0" rtl="0">
              <a:buNone/>
            </a:pPr>
            <a:endParaRPr lang="ru" sz="1800" dirty="0"/>
          </a:p>
          <a:p>
            <a:pPr lvl="0" rtl="0">
              <a:buNone/>
            </a:pPr>
            <a:endParaRPr lang="ru" sz="1800" dirty="0"/>
          </a:p>
          <a:p>
            <a:endParaRPr lang="ru" sz="1800" dirty="0"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A071F92-A770-464D-AEBC-D87F8C78C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6601" r="13215" b="7182"/>
          <a:stretch/>
        </p:blipFill>
        <p:spPr bwMode="auto">
          <a:xfrm>
            <a:off x="4005064" y="642936"/>
            <a:ext cx="2851975" cy="4181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62F34-4723-4E4D-A1AE-355BBD1D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016" y="37243"/>
            <a:ext cx="6172200" cy="434783"/>
          </a:xfrm>
        </p:spPr>
        <p:txBody>
          <a:bodyPr>
            <a:normAutofit fontScale="90000"/>
          </a:bodyPr>
          <a:lstStyle/>
          <a:p>
            <a:r>
              <a:rPr lang="ru-RU" dirty="0"/>
              <a:t>Нижняя страховка</a:t>
            </a:r>
            <a:r>
              <a:rPr lang="en-US" dirty="0"/>
              <a:t>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9D7C7-A835-4449-A2C6-659B0AEDC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24" y="339502"/>
            <a:ext cx="4608512" cy="3117965"/>
          </a:xfrm>
        </p:spPr>
        <p:txBody>
          <a:bodyPr>
            <a:noAutofit/>
          </a:bodyPr>
          <a:lstStyle/>
          <a:p>
            <a:pPr marL="342900" indent="-342900">
              <a:lnSpc>
                <a:spcPct val="134000"/>
              </a:lnSpc>
              <a:buFont typeface="+mj-lt"/>
              <a:buAutoNum type="arabicPeriod"/>
            </a:pPr>
            <a:endParaRPr lang="ru-RU" sz="1800" dirty="0"/>
          </a:p>
          <a:p>
            <a:pPr marL="342900" indent="-342900">
              <a:lnSpc>
                <a:spcPct val="134000"/>
              </a:lnSpc>
              <a:buFont typeface="+mj-lt"/>
              <a:buAutoNum type="arabicPeriod"/>
            </a:pPr>
            <a:r>
              <a:rPr lang="ru-RU" sz="1800" dirty="0"/>
              <a:t>Страховка осуществляется через ССУ.</a:t>
            </a:r>
          </a:p>
          <a:p>
            <a:pPr marL="342900" indent="-342900">
              <a:lnSpc>
                <a:spcPct val="134000"/>
              </a:lnSpc>
              <a:buFont typeface="+mj-lt"/>
              <a:buAutoNum type="arabicPeriod"/>
            </a:pPr>
            <a:r>
              <a:rPr lang="ru-RU" sz="1800" dirty="0"/>
              <a:t>На конце завязан узел или веревка </a:t>
            </a:r>
            <a:r>
              <a:rPr lang="ru-RU" sz="1800" dirty="0" err="1"/>
              <a:t>встегунта</a:t>
            </a:r>
            <a:r>
              <a:rPr lang="ru-RU" sz="1800" dirty="0"/>
              <a:t> в станцию.</a:t>
            </a:r>
          </a:p>
          <a:p>
            <a:pPr marL="342900" indent="-342900">
              <a:lnSpc>
                <a:spcPct val="134000"/>
              </a:lnSpc>
              <a:buFont typeface="+mj-lt"/>
              <a:buAutoNum type="arabicPeriod"/>
            </a:pPr>
            <a:r>
              <a:rPr lang="ru-RU" sz="1800" dirty="0"/>
              <a:t>Веревка перебрана так, чтобы конец веревки, который ввязан в лидера, лежал сверху.</a:t>
            </a:r>
          </a:p>
          <a:p>
            <a:pPr marL="342900" indent="-342900">
              <a:lnSpc>
                <a:spcPct val="134000"/>
              </a:lnSpc>
              <a:buFont typeface="+mj-lt"/>
              <a:buAutoNum type="arabicPeriod"/>
            </a:pPr>
            <a:r>
              <a:rPr lang="ru-RU" sz="1800" dirty="0"/>
              <a:t>Ввязываемся восьмеркой или двойным булинем.</a:t>
            </a:r>
          </a:p>
          <a:p>
            <a:pPr marL="342900" indent="-342900">
              <a:lnSpc>
                <a:spcPct val="134000"/>
              </a:lnSpc>
              <a:buFont typeface="+mj-lt"/>
              <a:buAutoNum type="arabicPeriod"/>
            </a:pPr>
            <a:r>
              <a:rPr lang="ru-RU" sz="1800" dirty="0"/>
              <a:t>По возможности, гимнастическую до первой оттяжки.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914C1A-D345-4933-903B-8EB91C57F697}"/>
              </a:ext>
            </a:extLst>
          </p:cNvPr>
          <p:cNvSpPr/>
          <p:nvPr/>
        </p:nvSpPr>
        <p:spPr>
          <a:xfrm>
            <a:off x="4779288" y="4731990"/>
            <a:ext cx="21135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i="1" dirty="0"/>
              <a:t>*По материалам ФАР </a:t>
            </a:r>
            <a:r>
              <a:rPr lang="en-US" sz="1350" i="1" dirty="0"/>
              <a:t>[2].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38966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A071F92-A770-464D-AEBC-D87F8C78C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6601" r="13215" b="7182"/>
          <a:stretch/>
        </p:blipFill>
        <p:spPr bwMode="auto">
          <a:xfrm>
            <a:off x="4005064" y="642936"/>
            <a:ext cx="2851975" cy="4181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62F34-4723-4E4D-A1AE-355BBD1D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016" y="37243"/>
            <a:ext cx="6172200" cy="434783"/>
          </a:xfrm>
        </p:spPr>
        <p:txBody>
          <a:bodyPr>
            <a:normAutofit fontScale="90000"/>
          </a:bodyPr>
          <a:lstStyle/>
          <a:p>
            <a:r>
              <a:rPr lang="ru-RU" dirty="0"/>
              <a:t>Нижняя страховка</a:t>
            </a:r>
            <a:r>
              <a:rPr lang="en-US" dirty="0"/>
              <a:t>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9D7C7-A835-4449-A2C6-659B0AEDC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24" y="339502"/>
            <a:ext cx="4608512" cy="3117965"/>
          </a:xfrm>
        </p:spPr>
        <p:txBody>
          <a:bodyPr>
            <a:noAutofit/>
          </a:bodyPr>
          <a:lstStyle/>
          <a:p>
            <a:pPr marL="342900" indent="-342900">
              <a:lnSpc>
                <a:spcPct val="134000"/>
              </a:lnSpc>
              <a:buFont typeface="+mj-lt"/>
              <a:buAutoNum type="arabicPeriod"/>
            </a:pPr>
            <a:endParaRPr lang="ru-RU" sz="1600" dirty="0"/>
          </a:p>
          <a:p>
            <a:pPr marL="268288" indent="-268288">
              <a:lnSpc>
                <a:spcPct val="134000"/>
              </a:lnSpc>
              <a:buNone/>
            </a:pPr>
            <a:r>
              <a:rPr lang="ru-RU" sz="1600" dirty="0"/>
              <a:t>6. Вторую оттяжку </a:t>
            </a:r>
            <a:r>
              <a:rPr lang="ru-RU" sz="1600" dirty="0" err="1"/>
              <a:t>вщелкивать</a:t>
            </a:r>
            <a:r>
              <a:rPr lang="ru-RU" sz="1600" dirty="0"/>
              <a:t> от </a:t>
            </a:r>
            <a:r>
              <a:rPr lang="ru-RU" sz="1600" dirty="0" err="1"/>
              <a:t>пояся</a:t>
            </a:r>
            <a:r>
              <a:rPr lang="ru-RU" sz="1600" dirty="0"/>
              <a:t>.</a:t>
            </a:r>
          </a:p>
          <a:p>
            <a:pPr marL="268288" indent="-268288">
              <a:lnSpc>
                <a:spcPct val="134000"/>
              </a:lnSpc>
              <a:buNone/>
            </a:pPr>
            <a:r>
              <a:rPr lang="ru-RU" sz="1600" dirty="0"/>
              <a:t>7. Своевременно выдавать и выбирать.</a:t>
            </a:r>
          </a:p>
          <a:p>
            <a:pPr marL="268288" indent="-268288" fontAlgn="base">
              <a:lnSpc>
                <a:spcPct val="134000"/>
              </a:lnSpc>
              <a:buNone/>
            </a:pPr>
            <a:r>
              <a:rPr lang="ru-RU" sz="1600" dirty="0"/>
              <a:t>8. Страхующий непосредственно под первой точкой промежуточной страховки до момента </a:t>
            </a:r>
            <a:r>
              <a:rPr lang="ru-RU" sz="1600" dirty="0" err="1"/>
              <a:t>вщелкивания</a:t>
            </a:r>
            <a:r>
              <a:rPr lang="ru-RU" sz="1600" dirty="0"/>
              <a:t>. Далее немного сдвинуться в сторону (1 м), чтобы при срыве лидер не упал на веревку и страхующего.</a:t>
            </a:r>
          </a:p>
          <a:p>
            <a:pPr marL="268288" indent="-268288" fontAlgn="base">
              <a:lnSpc>
                <a:spcPct val="134000"/>
              </a:lnSpc>
              <a:buNone/>
            </a:pPr>
            <a:r>
              <a:rPr lang="ru-RU" sz="1600" dirty="0"/>
              <a:t>9. Самый сильный рывок на страхующего происходит при срыве на первых оттяжках.</a:t>
            </a:r>
          </a:p>
          <a:p>
            <a:pPr marL="268288" indent="-268288" fontAlgn="base">
              <a:lnSpc>
                <a:spcPct val="134000"/>
              </a:lnSpc>
              <a:buNone/>
            </a:pPr>
            <a:r>
              <a:rPr lang="ru-RU" sz="1600" dirty="0"/>
              <a:t>10. Дополнительная страховка страхующего / станции.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914C1A-D345-4933-903B-8EB91C57F697}"/>
              </a:ext>
            </a:extLst>
          </p:cNvPr>
          <p:cNvSpPr/>
          <p:nvPr/>
        </p:nvSpPr>
        <p:spPr>
          <a:xfrm>
            <a:off x="4779288" y="4731990"/>
            <a:ext cx="21135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i="1" dirty="0"/>
              <a:t>*По материалам ФАР </a:t>
            </a:r>
            <a:r>
              <a:rPr lang="en-US" sz="1350" i="1" dirty="0"/>
              <a:t>[2].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654676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97421"/>
            <a:ext cx="6172200" cy="424179"/>
          </a:xfrm>
        </p:spPr>
        <p:txBody>
          <a:bodyPr>
            <a:normAutofit fontScale="90000"/>
          </a:bodyPr>
          <a:lstStyle/>
          <a:p>
            <a:r>
              <a:rPr lang="ru-RU" dirty="0"/>
              <a:t>Силы рывка*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endParaRPr lang="ru-RU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g</m:t>
                      </m:r>
                      <m:r>
                        <a:rPr lang="en-US" sz="3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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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  <a:p>
                <a:pPr marL="0" indent="0">
                  <a:buNone/>
                </a:pPr>
                <a:endParaRPr lang="ru-RU" sz="36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Выноска 1 5"/>
          <p:cNvSpPr/>
          <p:nvPr/>
        </p:nvSpPr>
        <p:spPr>
          <a:xfrm>
            <a:off x="1430778" y="1382980"/>
            <a:ext cx="1026114" cy="596652"/>
          </a:xfrm>
          <a:prstGeom prst="borderCallout1">
            <a:avLst>
              <a:gd name="adj1" fmla="val 51317"/>
              <a:gd name="adj2" fmla="val 99716"/>
              <a:gd name="adj3" fmla="val 176675"/>
              <a:gd name="adj4" fmla="val 133210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Масса человека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1484784" y="3165816"/>
            <a:ext cx="1674186" cy="596652"/>
          </a:xfrm>
          <a:prstGeom prst="borderCallout1">
            <a:avLst>
              <a:gd name="adj1" fmla="val 51317"/>
              <a:gd name="adj2" fmla="val 99716"/>
              <a:gd name="adj3" fmla="val -53207"/>
              <a:gd name="adj4" fmla="val 129078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Ускорение свободного падения 9,8 м/с</a:t>
            </a:r>
            <a:r>
              <a:rPr lang="ru-RU" sz="135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F4FCB-4340-4655-984D-3DDC5377EE43}"/>
              </a:ext>
            </a:extLst>
          </p:cNvPr>
          <p:cNvSpPr txBox="1"/>
          <p:nvPr/>
        </p:nvSpPr>
        <p:spPr>
          <a:xfrm>
            <a:off x="3834172" y="4774277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*Слайд по лекции Александра Кротова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2834934" y="1410696"/>
            <a:ext cx="1026114" cy="566989"/>
          </a:xfrm>
          <a:prstGeom prst="borderCallout1">
            <a:avLst>
              <a:gd name="adj1" fmla="val 51317"/>
              <a:gd name="adj2" fmla="val 99716"/>
              <a:gd name="adj3" fmla="val 153687"/>
              <a:gd name="adj4" fmla="val 126526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Фактор рывка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4005064" y="1851670"/>
            <a:ext cx="540060" cy="1350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Овал 10"/>
          <p:cNvSpPr/>
          <p:nvPr/>
        </p:nvSpPr>
        <p:spPr>
          <a:xfrm>
            <a:off x="4797152" y="2499742"/>
            <a:ext cx="432048" cy="540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Выноска 1 11"/>
          <p:cNvSpPr/>
          <p:nvPr/>
        </p:nvSpPr>
        <p:spPr>
          <a:xfrm>
            <a:off x="4954287" y="3336859"/>
            <a:ext cx="1185576" cy="596652"/>
          </a:xfrm>
          <a:prstGeom prst="borderCallout1">
            <a:avLst>
              <a:gd name="adj1" fmla="val -1364"/>
              <a:gd name="adj2" fmla="val 51512"/>
              <a:gd name="adj3" fmla="val -49377"/>
              <a:gd name="adj4" fmla="val 33974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Коэффициент эластичности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620870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 рывка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670" y="1869672"/>
                <a:ext cx="2322258" cy="1664686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0" y="1869672"/>
                <a:ext cx="2322258" cy="1664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77580" y="1059583"/>
            <a:ext cx="3780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f</a:t>
            </a:r>
            <a:r>
              <a:rPr lang="en-US" sz="2100" dirty="0"/>
              <a:t> – </a:t>
            </a:r>
            <a:r>
              <a:rPr lang="ru-RU" sz="2100" dirty="0"/>
              <a:t>фактор рывка</a:t>
            </a:r>
            <a:endParaRPr lang="en-US" sz="2100" dirty="0"/>
          </a:p>
          <a:p>
            <a:endParaRPr lang="en-US" sz="2100" dirty="0"/>
          </a:p>
          <a:p>
            <a:r>
              <a:rPr lang="en-US" sz="2100" i="1" dirty="0"/>
              <a:t>h </a:t>
            </a:r>
            <a:r>
              <a:rPr lang="en-US" sz="2100" dirty="0"/>
              <a:t>– </a:t>
            </a:r>
            <a:r>
              <a:rPr lang="ru-RU" sz="2100" dirty="0"/>
              <a:t>расстояние, который пролетает страхуемый после срыва</a:t>
            </a:r>
            <a:r>
              <a:rPr lang="en-US" sz="2100" i="1" dirty="0"/>
              <a:t> </a:t>
            </a:r>
            <a:endParaRPr lang="ru-RU" sz="2100" i="1" dirty="0"/>
          </a:p>
          <a:p>
            <a:endParaRPr lang="ru-RU" sz="2100" i="1" dirty="0"/>
          </a:p>
          <a:p>
            <a:r>
              <a:rPr lang="en-US" sz="2100" i="1" dirty="0"/>
              <a:t>L </a:t>
            </a:r>
            <a:r>
              <a:rPr lang="en-US" sz="2100" dirty="0"/>
              <a:t>– </a:t>
            </a:r>
            <a:r>
              <a:rPr lang="ru-RU" sz="2100" dirty="0"/>
              <a:t>длинна растягивающейся части веревки</a:t>
            </a:r>
            <a:endParaRPr lang="en-US" sz="21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DA69D-4B93-4751-BB46-9A8063D51C0C}"/>
              </a:ext>
            </a:extLst>
          </p:cNvPr>
          <p:cNvSpPr txBox="1"/>
          <p:nvPr/>
        </p:nvSpPr>
        <p:spPr>
          <a:xfrm>
            <a:off x="3573016" y="4731990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*Слайд по лекции Александра Кротова</a:t>
            </a:r>
          </a:p>
        </p:txBody>
      </p:sp>
    </p:spTree>
    <p:extLst>
      <p:ext uri="{BB962C8B-B14F-4D97-AF65-F5344CB8AC3E}">
        <p14:creationId xmlns:p14="http://schemas.microsoft.com/office/powerpoint/2010/main" val="3346634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E7E79-F6C3-419D-BBE8-232BF6B6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054" y="996901"/>
            <a:ext cx="3704901" cy="723465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defTabSz="685800"/>
            <a:r>
              <a:rPr lang="en-US" sz="2550" dirty="0" err="1"/>
              <a:t>Фактор</a:t>
            </a:r>
            <a:r>
              <a:rPr lang="en-US" sz="2550" dirty="0"/>
              <a:t> </a:t>
            </a:r>
            <a:r>
              <a:rPr lang="en-US" sz="2550" dirty="0" err="1"/>
              <a:t>рывка</a:t>
            </a:r>
            <a:r>
              <a:rPr lang="en-US" sz="2550" dirty="0"/>
              <a:t>. </a:t>
            </a:r>
            <a:r>
              <a:rPr lang="en-US" sz="2550" dirty="0" err="1"/>
              <a:t>Примеры</a:t>
            </a:r>
            <a:r>
              <a:rPr lang="en-US" sz="2550" dirty="0"/>
              <a:t>.</a:t>
            </a:r>
            <a:r>
              <a:rPr lang="ru-RU" sz="2550" dirty="0"/>
              <a:t>*</a:t>
            </a:r>
            <a:endParaRPr lang="en-US" sz="2550" dirty="0"/>
          </a:p>
        </p:txBody>
      </p:sp>
      <p:pic>
        <p:nvPicPr>
          <p:cNvPr id="4" name="Picture 2" descr="C:\Users\krotov\Desktop\БУ19\Лекция БУ19 Страховка. Станции. Точки\фактор рывка1.jpg">
            <a:extLst>
              <a:ext uri="{FF2B5EF4-FFF2-40B4-BE49-F238E27FC236}">
                <a16:creationId xmlns:a16="http://schemas.microsoft.com/office/drawing/2014/main" id="{4EE9F1D8-5881-429A-96A9-AF7A0CD46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" r="-2" b="6118"/>
          <a:stretch/>
        </p:blipFill>
        <p:spPr bwMode="auto">
          <a:xfrm>
            <a:off x="15" y="642945"/>
            <a:ext cx="2607505" cy="38576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D34E8-62CD-4942-8FDF-D8B3F52B2D73}"/>
              </a:ext>
            </a:extLst>
          </p:cNvPr>
          <p:cNvSpPr txBox="1"/>
          <p:nvPr/>
        </p:nvSpPr>
        <p:spPr>
          <a:xfrm>
            <a:off x="3573016" y="4812826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*Слайд по лекции Александра Кротова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58407" y="2247714"/>
                <a:ext cx="2700300" cy="1140505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07" y="2247714"/>
                <a:ext cx="2700300" cy="1140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9"/>
              <p:cNvSpPr txBox="1"/>
              <p:nvPr/>
            </p:nvSpPr>
            <p:spPr>
              <a:xfrm>
                <a:off x="3358407" y="2247714"/>
                <a:ext cx="2700300" cy="1140505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07" y="2247714"/>
                <a:ext cx="2700300" cy="1140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47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39709-A9DD-4A7B-8798-1B3C7320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7421"/>
            <a:ext cx="6172200" cy="262161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Фактор</a:t>
            </a:r>
            <a:r>
              <a:rPr lang="en-US" sz="2400" dirty="0"/>
              <a:t> </a:t>
            </a:r>
            <a:r>
              <a:rPr lang="en-US" sz="2400" dirty="0" err="1"/>
              <a:t>рывка</a:t>
            </a:r>
            <a:r>
              <a:rPr lang="en-US" sz="2400" dirty="0"/>
              <a:t>. </a:t>
            </a:r>
            <a:r>
              <a:rPr lang="en-US" sz="2400" dirty="0" err="1"/>
              <a:t>Примеры</a:t>
            </a:r>
            <a:r>
              <a:rPr lang="en-US" sz="2400" dirty="0"/>
              <a:t>.</a:t>
            </a:r>
            <a:r>
              <a:rPr lang="ru-RU" sz="2400" dirty="0"/>
              <a:t>*</a:t>
            </a:r>
            <a:endParaRPr lang="ru-RU" dirty="0"/>
          </a:p>
        </p:txBody>
      </p:sp>
      <p:pic>
        <p:nvPicPr>
          <p:cNvPr id="5" name="Picture 2" descr="C:\Users\krotov\Desktop\БУ19\Лекция БУ19 Страховка. Станции. Точки\фактор рывка2.jpg">
            <a:extLst>
              <a:ext uri="{FF2B5EF4-FFF2-40B4-BE49-F238E27FC236}">
                <a16:creationId xmlns:a16="http://schemas.microsoft.com/office/drawing/2014/main" id="{2CF5967A-0DF1-4C02-87CA-1DB6865C8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2285" r="446" b="3461"/>
          <a:stretch/>
        </p:blipFill>
        <p:spPr bwMode="auto">
          <a:xfrm>
            <a:off x="377661" y="1005577"/>
            <a:ext cx="6048672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73069-DB19-4B72-BF41-632D4BBA4C97}"/>
              </a:ext>
            </a:extLst>
          </p:cNvPr>
          <p:cNvSpPr txBox="1"/>
          <p:nvPr/>
        </p:nvSpPr>
        <p:spPr>
          <a:xfrm>
            <a:off x="3432408" y="4141044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*Слайд по лекции Александра Кротова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42FFC8-94B0-4A0E-A066-74906DB9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61" y="951570"/>
            <a:ext cx="1993106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343E7-042E-4434-9F07-4272CC8893A4}"/>
              </a:ext>
            </a:extLst>
          </p:cNvPr>
          <p:cNvSpPr txBox="1"/>
          <p:nvPr/>
        </p:nvSpPr>
        <p:spPr>
          <a:xfrm>
            <a:off x="5157193" y="1983128"/>
            <a:ext cx="121444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L</a:t>
            </a:r>
            <a:r>
              <a:rPr lang="en-US" sz="2400" dirty="0"/>
              <a:t> = 3</a:t>
            </a:r>
          </a:p>
          <a:p>
            <a:r>
              <a:rPr lang="en-US" sz="2400" i="1" dirty="0"/>
              <a:t>h</a:t>
            </a:r>
            <a:r>
              <a:rPr lang="en-US" sz="2400" dirty="0"/>
              <a:t> = 6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= 2.0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8149B-5DB6-469F-B2C5-A9BCA60EBD53}"/>
              </a:ext>
            </a:extLst>
          </p:cNvPr>
          <p:cNvSpPr txBox="1"/>
          <p:nvPr/>
        </p:nvSpPr>
        <p:spPr>
          <a:xfrm>
            <a:off x="1905720" y="1974276"/>
            <a:ext cx="121444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L</a:t>
            </a:r>
            <a:r>
              <a:rPr lang="en-US" sz="2400" dirty="0"/>
              <a:t> = 3</a:t>
            </a:r>
          </a:p>
          <a:p>
            <a:r>
              <a:rPr lang="en-US" sz="2400" i="1" dirty="0"/>
              <a:t>h</a:t>
            </a:r>
            <a:r>
              <a:rPr lang="en-US" sz="2400" dirty="0"/>
              <a:t> = </a:t>
            </a:r>
            <a:r>
              <a:rPr lang="ru-RU" sz="2400" dirty="0"/>
              <a:t>3</a:t>
            </a:r>
            <a:endParaRPr lang="en-US" sz="2400" dirty="0"/>
          </a:p>
          <a:p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.0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1228" y="611237"/>
                <a:ext cx="1309220" cy="703847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228" y="611237"/>
                <a:ext cx="1309220" cy="7038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7"/>
              <p:cNvSpPr txBox="1"/>
              <p:nvPr/>
            </p:nvSpPr>
            <p:spPr>
              <a:xfrm>
                <a:off x="5481228" y="611237"/>
                <a:ext cx="1309220" cy="703847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228" y="611237"/>
                <a:ext cx="1309220" cy="7038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08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50658" y="897564"/>
            <a:ext cx="6172200" cy="370173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 sz="2700" b="1" dirty="0"/>
              <a:t>Определение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8293B5-7BC8-4E4A-BE48-FCD34CED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658" y="1383618"/>
            <a:ext cx="6172200" cy="2794260"/>
          </a:xfrm>
        </p:spPr>
        <p:txBody>
          <a:bodyPr/>
          <a:lstStyle/>
          <a:p>
            <a:pPr marL="0" indent="0">
              <a:buNone/>
            </a:pPr>
            <a:endParaRPr lang="ru" sz="18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" sz="1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Страховка</a:t>
            </a:r>
            <a:r>
              <a:rPr lang="ru" sz="1800" dirty="0">
                <a:ea typeface="Calibri"/>
                <a:cs typeface="Calibri"/>
                <a:sym typeface="Calibri"/>
              </a:rPr>
              <a:t> – совокупность мер, направленных на </a:t>
            </a:r>
            <a:r>
              <a:rPr lang="ru" sz="1800" b="1" dirty="0">
                <a:ea typeface="Calibri"/>
                <a:cs typeface="Calibri"/>
                <a:sym typeface="Calibri"/>
              </a:rPr>
              <a:t>предотвращение </a:t>
            </a:r>
            <a:r>
              <a:rPr lang="ru-RU" sz="1800" b="1" dirty="0">
                <a:ea typeface="Calibri"/>
                <a:cs typeface="Calibri"/>
                <a:sym typeface="Calibri"/>
              </a:rPr>
              <a:t>или минимизацию </a:t>
            </a:r>
            <a:r>
              <a:rPr lang="ru" sz="1800" dirty="0">
                <a:ea typeface="Calibri"/>
                <a:cs typeface="Calibri"/>
                <a:sym typeface="Calibri"/>
              </a:rPr>
              <a:t>возможности получения </a:t>
            </a:r>
            <a:r>
              <a:rPr lang="ru" sz="1800" b="1" dirty="0">
                <a:ea typeface="Calibri"/>
                <a:cs typeface="Calibri"/>
                <a:sym typeface="Calibri"/>
              </a:rPr>
              <a:t>травм</a:t>
            </a:r>
            <a:r>
              <a:rPr lang="ru" sz="1800" dirty="0"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ea typeface="Calibri"/>
                <a:cs typeface="Calibri"/>
                <a:sym typeface="Calibri"/>
              </a:rPr>
              <a:t>во время передвижения по горному рельефу.</a:t>
            </a:r>
            <a:endParaRPr lang="ru" sz="1800" dirty="0">
              <a:ea typeface="Calibri"/>
              <a:cs typeface="Calibri"/>
              <a:sym typeface="Calibri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Дополнительная страховка страхующего / станции</a:t>
            </a:r>
            <a:r>
              <a:rPr lang="en-US" sz="270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994161"/>
            <a:ext cx="4212469" cy="35064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826" y="2139702"/>
            <a:ext cx="188808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БОЛЬ!!!</a:t>
            </a:r>
            <a:endParaRPr lang="ru-RU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www.mountain.ru/article/article_img/5086/f_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1"/>
          <a:stretch/>
        </p:blipFill>
        <p:spPr bwMode="auto">
          <a:xfrm>
            <a:off x="2060659" y="1118890"/>
            <a:ext cx="2268252" cy="33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3147814"/>
            <a:ext cx="157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Нажми на боль и посмотри видео</a:t>
            </a:r>
          </a:p>
        </p:txBody>
      </p:sp>
    </p:spTree>
    <p:extLst>
      <p:ext uri="{BB962C8B-B14F-4D97-AF65-F5344CB8AC3E}">
        <p14:creationId xmlns:p14="http://schemas.microsoft.com/office/powerpoint/2010/main" val="9707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384" y="2158521"/>
            <a:ext cx="3834426" cy="75761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Дополнительная страховка</a:t>
            </a:r>
            <a:br>
              <a:rPr lang="ru-RU" sz="2400" dirty="0"/>
            </a:br>
            <a:r>
              <a:rPr lang="ru-RU" sz="2400" dirty="0"/>
              <a:t> страхующего / станции</a:t>
            </a:r>
            <a:r>
              <a:rPr lang="en-US" sz="240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/>
          <a:stretch/>
        </p:blipFill>
        <p:spPr>
          <a:xfrm>
            <a:off x="4077072" y="617163"/>
            <a:ext cx="2214246" cy="38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6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50CF6-4034-4913-BAA8-A2D58BDC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267494"/>
            <a:ext cx="2880064" cy="952197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defTabSz="685800"/>
            <a:r>
              <a:rPr lang="en-US" sz="3075" dirty="0" err="1"/>
              <a:t>Промежуточная</a:t>
            </a:r>
            <a:r>
              <a:rPr lang="en-US" sz="3075" dirty="0"/>
              <a:t> </a:t>
            </a:r>
            <a:r>
              <a:rPr lang="en-US" sz="3075" dirty="0" err="1"/>
              <a:t>точка</a:t>
            </a:r>
            <a:r>
              <a:rPr lang="en-US" sz="3075" dirty="0"/>
              <a:t> (</a:t>
            </a:r>
            <a:r>
              <a:rPr lang="en-US" sz="3075" dirty="0" err="1"/>
              <a:t>оттяжка</a:t>
            </a:r>
            <a:r>
              <a:rPr lang="en-US" sz="3075" dirty="0"/>
              <a:t>).</a:t>
            </a:r>
            <a:r>
              <a:rPr lang="ru-RU" sz="3075" dirty="0"/>
              <a:t>*</a:t>
            </a:r>
            <a:endParaRPr lang="en-US" sz="3075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9DE293-B030-4A2A-A04B-EA1D0C20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72014"/>
            <a:ext cx="2880064" cy="3312368"/>
          </a:xfrm>
        </p:spPr>
        <p:txBody>
          <a:bodyPr vert="horz" lIns="68580" tIns="34290" rIns="68580" bIns="34290" rtlCol="0" anchor="t" anchorCtr="0">
            <a:normAutofit/>
          </a:bodyPr>
          <a:lstStyle/>
          <a:p>
            <a:pPr defTabSz="685800">
              <a:lnSpc>
                <a:spcPct val="150000"/>
              </a:lnSpc>
            </a:pPr>
            <a:r>
              <a:rPr lang="ru-RU" sz="1400" dirty="0"/>
              <a:t>На изображении промышленная оттяжка.</a:t>
            </a:r>
          </a:p>
          <a:p>
            <a:pPr defTabSz="685800">
              <a:lnSpc>
                <a:spcPct val="150000"/>
              </a:lnSpc>
            </a:pPr>
            <a:r>
              <a:rPr lang="ru-RU" sz="1400" dirty="0"/>
              <a:t>В основном такие используют на крутых маршрутах.</a:t>
            </a:r>
          </a:p>
          <a:p>
            <a:pPr defTabSz="685800">
              <a:lnSpc>
                <a:spcPct val="150000"/>
              </a:lnSpc>
            </a:pPr>
            <a:r>
              <a:rPr lang="ru-RU" sz="1400" dirty="0"/>
              <a:t>Мы используем петли от 60 см с 1 или 2 карабинами.</a:t>
            </a:r>
          </a:p>
          <a:p>
            <a:pPr defTabSz="685800">
              <a:lnSpc>
                <a:spcPct val="150000"/>
              </a:lnSpc>
            </a:pPr>
            <a:r>
              <a:rPr lang="ru-RU" sz="1400" dirty="0"/>
              <a:t>Оттяжка нужна для сглаживания траектории веревки.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2CE0-677A-4629-9ABB-CB3FD943DD25}"/>
              </a:ext>
            </a:extLst>
          </p:cNvPr>
          <p:cNvSpPr txBox="1"/>
          <p:nvPr/>
        </p:nvSpPr>
        <p:spPr>
          <a:xfrm>
            <a:off x="3717032" y="4843229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*Слайд по лекции Александра Кротова</a:t>
            </a:r>
          </a:p>
        </p:txBody>
      </p:sp>
      <p:pic>
        <p:nvPicPr>
          <p:cNvPr id="7" name="Picture 2" descr="C:\Users\krotov\Desktop\БУ19\Лекция БУ19 Страховка. Станции. Точки\точка с оттяжкой.jpeg">
            <a:extLst>
              <a:ext uri="{FF2B5EF4-FFF2-40B4-BE49-F238E27FC236}">
                <a16:creationId xmlns:a16="http://schemas.microsoft.com/office/drawing/2014/main" id="{E5C9E6E9-9DB7-4770-A17D-1B64885BF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r="14968" b="-3"/>
          <a:stretch/>
        </p:blipFill>
        <p:spPr bwMode="auto">
          <a:xfrm>
            <a:off x="2924945" y="0"/>
            <a:ext cx="3933764" cy="427325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65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AFAF1-5072-43F7-9BCF-9CF6A71B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39702"/>
            <a:ext cx="6172200" cy="642938"/>
          </a:xfrm>
        </p:spPr>
        <p:txBody>
          <a:bodyPr/>
          <a:lstStyle/>
          <a:p>
            <a:r>
              <a:rPr lang="ru-RU" dirty="0"/>
              <a:t>Оттяжка из петли 60 см</a:t>
            </a:r>
          </a:p>
        </p:txBody>
      </p:sp>
      <p:pic>
        <p:nvPicPr>
          <p:cNvPr id="5" name="Рисунок 4" descr="Изображение выглядит как вода, гитара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7E497D4E-B863-4096-9AAE-5431FDD24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153" y="0"/>
            <a:ext cx="2060848" cy="51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6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0B6BE-FBA9-49DC-A307-66C84732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7421"/>
            <a:ext cx="6110436" cy="262161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Правильное положение веревки в оттяжке.*</a:t>
            </a:r>
            <a:endParaRPr lang="ru-RU" dirty="0"/>
          </a:p>
        </p:txBody>
      </p:sp>
      <p:pic>
        <p:nvPicPr>
          <p:cNvPr id="4" name="Picture 2" descr="C:\Users\krotov\Desktop\БУ19\Лекция БУ19 Страховка. Станции. Точки\Правильное положение веревки в оттяжке.png">
            <a:extLst>
              <a:ext uri="{FF2B5EF4-FFF2-40B4-BE49-F238E27FC236}">
                <a16:creationId xmlns:a16="http://schemas.microsoft.com/office/drawing/2014/main" id="{1F00FACC-B1CF-422F-8F19-E4BCDEF1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989893"/>
            <a:ext cx="4752528" cy="33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152AE-273E-4ED0-B6BA-DFFFB7EE4580}"/>
              </a:ext>
            </a:extLst>
          </p:cNvPr>
          <p:cNvSpPr txBox="1"/>
          <p:nvPr/>
        </p:nvSpPr>
        <p:spPr>
          <a:xfrm>
            <a:off x="-75492" y="4843418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*Слайд по лекции Александра Кротова</a:t>
            </a:r>
          </a:p>
        </p:txBody>
      </p:sp>
    </p:spTree>
    <p:extLst>
      <p:ext uri="{BB962C8B-B14F-4D97-AF65-F5344CB8AC3E}">
        <p14:creationId xmlns:p14="http://schemas.microsoft.com/office/powerpoint/2010/main" val="1550213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81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5E26D3-27D6-4C25-92FC-583F7BB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410655"/>
              </p:ext>
            </p:extLst>
          </p:nvPr>
        </p:nvGraphicFramePr>
        <p:xfrm>
          <a:off x="-27384" y="627534"/>
          <a:ext cx="6804756" cy="38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283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rotov\Desktop\БУ19\Лекция БУ19 Страховка. Станции. Точки\одновременная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8" y="1923678"/>
            <a:ext cx="5751226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B456329-BFF5-4487-8C65-4F4B0181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Одновременная с организацией точек страховки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49A30-CC6B-4A37-9A64-AFDAC786C9C1}"/>
              </a:ext>
            </a:extLst>
          </p:cNvPr>
          <p:cNvSpPr txBox="1"/>
          <p:nvPr/>
        </p:nvSpPr>
        <p:spPr>
          <a:xfrm>
            <a:off x="28146" y="4731990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*Слайд по лекции Александра Кротова</a:t>
            </a:r>
          </a:p>
        </p:txBody>
      </p:sp>
    </p:spTree>
    <p:extLst>
      <p:ext uri="{BB962C8B-B14F-4D97-AF65-F5344CB8AC3E}">
        <p14:creationId xmlns:p14="http://schemas.microsoft.com/office/powerpoint/2010/main" val="2829671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228435-6854-4986-B6B0-FE1CE15F0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 b="11491"/>
          <a:stretch/>
        </p:blipFill>
        <p:spPr bwMode="auto">
          <a:xfrm>
            <a:off x="15" y="642945"/>
            <a:ext cx="6857985" cy="38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B456329-BFF5-4487-8C65-4F4B0181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91548"/>
            <a:ext cx="6858000" cy="50221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/>
            <a:r>
              <a:rPr lang="en-US" sz="2025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Одновременная</a:t>
            </a:r>
            <a:r>
              <a:rPr lang="ru-RU" sz="202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без организации </a:t>
            </a:r>
            <a:r>
              <a:rPr lang="en-US" sz="2025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точек</a:t>
            </a:r>
            <a:r>
              <a:rPr lang="en-US" sz="202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25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страховки</a:t>
            </a:r>
            <a:r>
              <a:rPr lang="ru-RU" sz="202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endParaRPr lang="en-US" sz="202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96C98-4431-4BE1-A4FB-1393B9A78D41}"/>
              </a:ext>
            </a:extLst>
          </p:cNvPr>
          <p:cNvSpPr txBox="1"/>
          <p:nvPr/>
        </p:nvSpPr>
        <p:spPr>
          <a:xfrm>
            <a:off x="5306355" y="4223556"/>
            <a:ext cx="1551645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/>
              <a:t>*Изображение </a:t>
            </a:r>
            <a:r>
              <a:rPr lang="en-US" sz="1350" dirty="0"/>
              <a:t>[</a:t>
            </a:r>
            <a:r>
              <a:rPr lang="ru-RU" sz="1350" dirty="0"/>
              <a:t>7</a:t>
            </a:r>
            <a:r>
              <a:rPr lang="en-US" sz="1350" dirty="0"/>
              <a:t>]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874872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8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5E26D3-27D6-4C25-92FC-583F7BB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785637"/>
              </p:ext>
            </p:extLst>
          </p:nvPr>
        </p:nvGraphicFramePr>
        <p:xfrm>
          <a:off x="-27384" y="627534"/>
          <a:ext cx="6804756" cy="38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841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5E26D3-27D6-4C25-92FC-583F7BB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330807"/>
              </p:ext>
            </p:extLst>
          </p:nvPr>
        </p:nvGraphicFramePr>
        <p:xfrm>
          <a:off x="-27384" y="627534"/>
          <a:ext cx="6804756" cy="38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744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5CCE9-4FE5-4CA0-B74D-69AB0152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Перильная страховка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6B355-34A3-4D3D-8BEC-6C0A262B1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707654"/>
            <a:ext cx="6172200" cy="3218176"/>
          </a:xfrm>
        </p:spPr>
        <p:txBody>
          <a:bodyPr/>
          <a:lstStyle/>
          <a:p>
            <a:r>
              <a:rPr lang="ru-RU" dirty="0"/>
              <a:t>Спуск</a:t>
            </a:r>
          </a:p>
          <a:p>
            <a:endParaRPr lang="ru-RU" dirty="0"/>
          </a:p>
          <a:p>
            <a:r>
              <a:rPr lang="ru-RU" dirty="0"/>
              <a:t>Подъем</a:t>
            </a:r>
          </a:p>
          <a:p>
            <a:endParaRPr lang="ru-RU" dirty="0"/>
          </a:p>
          <a:p>
            <a:r>
              <a:rPr lang="ru-RU" dirty="0"/>
              <a:t>Траверс</a:t>
            </a:r>
          </a:p>
        </p:txBody>
      </p:sp>
    </p:spTree>
    <p:extLst>
      <p:ext uri="{BB962C8B-B14F-4D97-AF65-F5344CB8AC3E}">
        <p14:creationId xmlns:p14="http://schemas.microsoft.com/office/powerpoint/2010/main" val="2041266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27" y="92317"/>
            <a:ext cx="5915025" cy="497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defTabSz="914400"/>
            <a:r>
              <a:rPr lang="en-US" sz="4400" dirty="0" err="1"/>
              <a:t>Спуск</a:t>
            </a:r>
            <a:r>
              <a:rPr lang="en-US" sz="4400" dirty="0"/>
              <a:t> </a:t>
            </a:r>
            <a:r>
              <a:rPr lang="en-US" sz="4400" dirty="0" err="1"/>
              <a:t>по</a:t>
            </a:r>
            <a:r>
              <a:rPr lang="en-US" sz="4400" dirty="0"/>
              <a:t> </a:t>
            </a:r>
            <a:r>
              <a:rPr lang="en-US" sz="4400" dirty="0" err="1"/>
              <a:t>перилам</a:t>
            </a:r>
            <a:r>
              <a:rPr lang="ru-RU" sz="4400" dirty="0"/>
              <a:t>*</a:t>
            </a:r>
            <a:endParaRPr lang="en-US" sz="44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-27384" y="771550"/>
            <a:ext cx="2564904" cy="1944216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marL="227013" indent="-227013" defTabSz="914400">
              <a:lnSpc>
                <a:spcPct val="114000"/>
              </a:lnSpc>
              <a:buFont typeface="+mj-lt"/>
              <a:buAutoNum type="arabicPeriod"/>
            </a:pPr>
            <a:r>
              <a:rPr lang="ru-RU" sz="2000" dirty="0"/>
              <a:t>Руки в перчатках</a:t>
            </a:r>
          </a:p>
          <a:p>
            <a:pPr marL="227013" indent="-227013" defTabSz="914400">
              <a:lnSpc>
                <a:spcPct val="114000"/>
              </a:lnSpc>
              <a:buFont typeface="+mj-lt"/>
              <a:buAutoNum type="arabicPeriod"/>
            </a:pPr>
            <a:r>
              <a:rPr lang="ru-RU" sz="2000" dirty="0"/>
              <a:t>Ноги на ширине плеч, перпендикулярно рельефу.</a:t>
            </a:r>
          </a:p>
          <a:p>
            <a:pPr marL="227013" indent="-227013" defTabSz="914400">
              <a:lnSpc>
                <a:spcPct val="114000"/>
              </a:lnSpc>
              <a:buFont typeface="+mj-lt"/>
              <a:buAutoNum type="arabicPeriod"/>
            </a:pPr>
            <a:r>
              <a:rPr lang="ru-RU" sz="2000" dirty="0"/>
              <a:t>Подстраховка </a:t>
            </a:r>
            <a:r>
              <a:rPr lang="ru-RU" sz="2000" dirty="0" err="1"/>
              <a:t>пруссиком</a:t>
            </a:r>
            <a:r>
              <a:rPr lang="ru-RU" sz="2000" dirty="0"/>
              <a:t>.</a:t>
            </a:r>
          </a:p>
          <a:p>
            <a:pPr marL="227013" indent="-227013" defTabSz="914400">
              <a:lnSpc>
                <a:spcPct val="114000"/>
              </a:lnSpc>
              <a:buFont typeface="+mj-lt"/>
              <a:buAutoNum type="arabicPeriod"/>
            </a:pPr>
            <a:r>
              <a:rPr lang="ru-RU" sz="2000" dirty="0"/>
              <a:t>Свободный конец веревки всегда в руке.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798F6-D89A-4E8E-85BF-57B16624B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" t="10543" r="484" b="1821"/>
          <a:stretch/>
        </p:blipFill>
        <p:spPr>
          <a:xfrm>
            <a:off x="2420888" y="1203599"/>
            <a:ext cx="4464496" cy="2808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1EA5C-91B9-4865-B873-CF25C5E162EE}"/>
              </a:ext>
            </a:extLst>
          </p:cNvPr>
          <p:cNvSpPr txBox="1"/>
          <p:nvPr/>
        </p:nvSpPr>
        <p:spPr>
          <a:xfrm>
            <a:off x="332656" y="473199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*с использованием материалов инструкции к «</a:t>
            </a:r>
            <a:r>
              <a:rPr lang="ru-RU" sz="1600" b="1" i="1" dirty="0"/>
              <a:t>Лукошко </a:t>
            </a:r>
            <a:r>
              <a:rPr lang="en-US" sz="1600" b="1" i="1" dirty="0"/>
              <a:t>V2</a:t>
            </a:r>
            <a:r>
              <a:rPr lang="ru-RU" sz="1600" b="1" i="1" dirty="0"/>
              <a:t>» </a:t>
            </a:r>
            <a:r>
              <a:rPr lang="ru-RU" sz="1600" b="1" i="1" dirty="0" err="1"/>
              <a:t>Венто</a:t>
            </a:r>
            <a:r>
              <a:rPr lang="en-US" sz="1600" b="1" i="1" dirty="0"/>
              <a:t> </a:t>
            </a:r>
            <a:r>
              <a:rPr lang="en-US" sz="1600" i="1" dirty="0"/>
              <a:t>[10]</a:t>
            </a:r>
            <a:endParaRPr lang="ru-RU" sz="1600" i="1" dirty="0"/>
          </a:p>
          <a:p>
            <a:endParaRPr lang="ru-RU" sz="1600" i="1" dirty="0"/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27" y="92317"/>
            <a:ext cx="5915025" cy="497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defTabSz="914400"/>
            <a:r>
              <a:rPr lang="en-US" sz="4400" dirty="0" err="1"/>
              <a:t>Спуск</a:t>
            </a:r>
            <a:r>
              <a:rPr lang="en-US" sz="4400" dirty="0"/>
              <a:t> </a:t>
            </a:r>
            <a:r>
              <a:rPr lang="en-US" sz="4400" dirty="0" err="1"/>
              <a:t>по</a:t>
            </a:r>
            <a:r>
              <a:rPr lang="en-US" sz="4400" dirty="0"/>
              <a:t> </a:t>
            </a:r>
            <a:r>
              <a:rPr lang="en-US" sz="4400" dirty="0" err="1"/>
              <a:t>перилам</a:t>
            </a:r>
            <a:r>
              <a:rPr lang="ru-RU" sz="4400" dirty="0"/>
              <a:t>*</a:t>
            </a:r>
            <a:endParaRPr lang="en-US" sz="44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-27384" y="771550"/>
            <a:ext cx="2564904" cy="4248472"/>
          </a:xfrm>
          <a:prstGeom prst="rect">
            <a:avLst/>
          </a:prstGeom>
        </p:spPr>
        <p:txBody>
          <a:bodyPr vert="horz" lIns="91440" tIns="45720" rIns="91440" bIns="45720" rtlCol="0" anchorCtr="0">
            <a:normAutofit lnSpcReduction="10000"/>
          </a:bodyPr>
          <a:lstStyle/>
          <a:p>
            <a:pPr marL="179388" indent="-179388" defTabSz="914400">
              <a:lnSpc>
                <a:spcPct val="114000"/>
              </a:lnSpc>
              <a:buNone/>
            </a:pPr>
            <a:r>
              <a:rPr lang="ru-RU" sz="2000" dirty="0"/>
              <a:t>5. Скорость спуска зависит от угла перегиба веревки, контролируемого рукой. </a:t>
            </a:r>
          </a:p>
          <a:p>
            <a:pPr marL="179388" indent="-179388" defTabSz="914400">
              <a:lnSpc>
                <a:spcPct val="114000"/>
              </a:lnSpc>
              <a:buNone/>
            </a:pPr>
            <a:r>
              <a:rPr lang="ru-RU" sz="2000" dirty="0"/>
              <a:t>6. Для остановки спуска следует натянуть конец веревки, чтобы угол приблизился к 180°.</a:t>
            </a:r>
          </a:p>
          <a:p>
            <a:pPr marL="179388" indent="-179388" defTabSz="914400">
              <a:lnSpc>
                <a:spcPct val="114000"/>
              </a:lnSpc>
              <a:buNone/>
            </a:pPr>
            <a:r>
              <a:rPr lang="ru-RU" sz="2000" dirty="0"/>
              <a:t>7. ССУ </a:t>
            </a:r>
            <a:r>
              <a:rPr lang="ru-RU" sz="2000" dirty="0" err="1"/>
              <a:t>встегиваем</a:t>
            </a:r>
            <a:r>
              <a:rPr lang="ru-RU" sz="2000" dirty="0"/>
              <a:t> в короткий УС.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798F6-D89A-4E8E-85BF-57B16624B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" t="6473" r="484"/>
          <a:stretch/>
        </p:blipFill>
        <p:spPr>
          <a:xfrm>
            <a:off x="2376028" y="581681"/>
            <a:ext cx="4464496" cy="2997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41EA5C-91B9-4865-B873-CF25C5E162EE}"/>
              </a:ext>
            </a:extLst>
          </p:cNvPr>
          <p:cNvSpPr txBox="1"/>
          <p:nvPr/>
        </p:nvSpPr>
        <p:spPr>
          <a:xfrm>
            <a:off x="3861048" y="422793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*с использованием материалов инструкции к «</a:t>
            </a:r>
            <a:r>
              <a:rPr lang="ru-RU" sz="1600" b="1" i="1" dirty="0"/>
              <a:t>Лукошко </a:t>
            </a:r>
            <a:r>
              <a:rPr lang="en-US" sz="1600" b="1" i="1" dirty="0"/>
              <a:t>V2</a:t>
            </a:r>
            <a:r>
              <a:rPr lang="ru-RU" sz="1600" b="1" i="1" dirty="0"/>
              <a:t>» </a:t>
            </a:r>
            <a:r>
              <a:rPr lang="ru-RU" sz="1600" b="1" i="1" dirty="0" err="1"/>
              <a:t>Венто</a:t>
            </a:r>
            <a:r>
              <a:rPr lang="en-US" sz="1600" b="1" i="1" dirty="0"/>
              <a:t> </a:t>
            </a:r>
            <a:r>
              <a:rPr lang="en-US" sz="1600" i="1" dirty="0"/>
              <a:t>[10]</a:t>
            </a:r>
            <a:endParaRPr lang="ru-RU" sz="1600" i="1" dirty="0"/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85357236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D44C0-D74A-4057-B2D8-31544F88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31" y="225378"/>
            <a:ext cx="5909881" cy="898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ru-RU" sz="3500" dirty="0"/>
              <a:t>Потому что</a:t>
            </a:r>
            <a:r>
              <a:rPr lang="en-US" sz="3500" dirty="0"/>
              <a:t>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835F9F-D6EB-4C26-B72C-067772379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22" y="1698172"/>
            <a:ext cx="2355674" cy="30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48BEB6-2DFC-4803-8F02-D3EC36AD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2597" y="1823239"/>
            <a:ext cx="3195685" cy="27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50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34634" y="339502"/>
            <a:ext cx="6462718" cy="642938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 sz="2800" dirty="0"/>
              <a:t>Подъем по перилам </a:t>
            </a:r>
            <a:r>
              <a:rPr lang="ru-RU" sz="2800" dirty="0"/>
              <a:t>с использованием </a:t>
            </a:r>
            <a:r>
              <a:rPr lang="ru-RU" sz="2800" b="1" dirty="0"/>
              <a:t>схватывающего узла</a:t>
            </a:r>
            <a:r>
              <a:rPr lang="ru-RU" sz="2800" dirty="0"/>
              <a:t>.</a:t>
            </a:r>
            <a:endParaRPr lang="ru" sz="2800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34634" y="1149592"/>
            <a:ext cx="6606734" cy="3654406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используем на некрутых участках, походах малой сложности.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руку держим под </a:t>
            </a:r>
            <a:r>
              <a:rPr lang="ru-RU" sz="1800" dirty="0" err="1"/>
              <a:t>пруссиком</a:t>
            </a:r>
            <a:r>
              <a:rPr lang="ru-RU" sz="1800" dirty="0"/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в руку брать нельзя;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если </a:t>
            </a:r>
            <a:r>
              <a:rPr lang="ru-RU" sz="1800" dirty="0" err="1"/>
              <a:t>пруссик</a:t>
            </a:r>
            <a:r>
              <a:rPr lang="ru-RU" sz="1800" dirty="0"/>
              <a:t> необходимо приспустить, беремся выше;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если застрял, поправляем обхватывающую петлю большим пальцем;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короткий </a:t>
            </a:r>
            <a:r>
              <a:rPr lang="ru-RU" sz="1800" dirty="0" err="1"/>
              <a:t>пруссик</a:t>
            </a:r>
            <a:r>
              <a:rPr lang="ru-RU" sz="1800" dirty="0"/>
              <a:t> в ус, длинный в грудное перекрестие.</a:t>
            </a:r>
            <a:endParaRPr lang="ru" sz="1800" dirty="0"/>
          </a:p>
          <a:p>
            <a:pPr>
              <a:buNone/>
            </a:pPr>
            <a:r>
              <a:rPr lang="ru" sz="1800" dirty="0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2035C-9EFB-469A-B7B3-A8C4A53B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" y="-249410"/>
            <a:ext cx="3232557" cy="126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ru-RU" sz="1700" dirty="0"/>
              <a:t>Подъем по перилам с использованием </a:t>
            </a:r>
            <a:r>
              <a:rPr lang="ru-RU" sz="1700" b="1" dirty="0"/>
              <a:t>схватывающего узла</a:t>
            </a:r>
            <a:r>
              <a:rPr lang="ru-RU" sz="1700" dirty="0"/>
              <a:t>. Часть 1*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617" y="1737360"/>
            <a:ext cx="257175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A0E4DC-FF50-48C6-8EE4-6DCF98B21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 r="3" b="1588"/>
          <a:stretch/>
        </p:blipFill>
        <p:spPr bwMode="auto">
          <a:xfrm>
            <a:off x="3306852" y="10"/>
            <a:ext cx="3551147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FFA2C-1F13-4436-AF25-518394E38CEB}"/>
              </a:ext>
            </a:extLst>
          </p:cNvPr>
          <p:cNvSpPr txBox="1"/>
          <p:nvPr/>
        </p:nvSpPr>
        <p:spPr>
          <a:xfrm>
            <a:off x="1484784" y="483972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/>
              <a:t>*По материалам ФАР[1], фото [9]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ACC0C1-6ACB-4E10-8F5F-410834251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293" y="908929"/>
            <a:ext cx="4049678" cy="3325647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27013" indent="-228600" defTabSz="914400">
              <a:buFont typeface="+mj-lt"/>
              <a:buAutoNum type="arabicPeriod"/>
            </a:pPr>
            <a:r>
              <a:rPr lang="ru-RU" sz="1600" dirty="0"/>
              <a:t>ССУ в пояс в </a:t>
            </a:r>
            <a:r>
              <a:rPr lang="ru-RU" sz="1600" dirty="0" err="1"/>
              <a:t>автоблоке</a:t>
            </a:r>
            <a:r>
              <a:rPr lang="ru-RU" sz="1600" dirty="0"/>
              <a:t>.</a:t>
            </a:r>
          </a:p>
          <a:p>
            <a:pPr marL="227013" indent="-228600" defTabSz="914400">
              <a:buFont typeface="+mj-lt"/>
              <a:buAutoNum type="arabicPeriod"/>
            </a:pPr>
            <a:r>
              <a:rPr lang="ru-RU" sz="1600" dirty="0"/>
              <a:t>Схватывающий узел на середине корделета на уровне локтя поднятой вверх руки (=макушка). </a:t>
            </a:r>
          </a:p>
          <a:p>
            <a:pPr marL="227013" indent="-228600" defTabSz="914400">
              <a:buFont typeface="+mj-lt"/>
              <a:buAutoNum type="arabicPeriod"/>
            </a:pPr>
            <a:r>
              <a:rPr lang="ru-RU" sz="1600" dirty="0"/>
              <a:t>Вплотную к </a:t>
            </a:r>
            <a:r>
              <a:rPr lang="ru-RU" sz="1600" dirty="0" err="1"/>
              <a:t>схвату</a:t>
            </a:r>
            <a:r>
              <a:rPr lang="ru-RU" sz="1600" dirty="0"/>
              <a:t> дубовый.</a:t>
            </a:r>
          </a:p>
          <a:p>
            <a:pPr marL="227013" indent="-228600" defTabSz="914400">
              <a:buFont typeface="+mj-lt"/>
              <a:buAutoNum type="arabicPeriod"/>
            </a:pPr>
            <a:r>
              <a:rPr lang="ru-RU" sz="1600" dirty="0"/>
              <a:t>Корделет пропустить через карабин в поясном кольце.</a:t>
            </a:r>
          </a:p>
          <a:p>
            <a:pPr marL="227013" indent="-228600" defTabSz="914400">
              <a:buFont typeface="+mj-lt"/>
              <a:buAutoNum type="arabicPeriod"/>
            </a:pPr>
            <a:r>
              <a:rPr lang="ru-RU" sz="1600" dirty="0"/>
              <a:t>Сделать педаль для ноги, на уровне стопы, при ноге, согнутой в колене на 90˚.</a:t>
            </a:r>
          </a:p>
          <a:p>
            <a:pPr marL="227013" indent="-228600" defTabSz="914400">
              <a:buFont typeface="+mj-lt"/>
              <a:buAutoNum type="arabicPeriod"/>
            </a:pPr>
            <a:r>
              <a:rPr lang="ru-RU" sz="1600" dirty="0"/>
              <a:t>Подъем за счет шага-подъема при опоре на педаль и последующим выбирании веревки через ССУ в </a:t>
            </a:r>
            <a:r>
              <a:rPr lang="ru-RU" sz="1600" dirty="0" err="1"/>
              <a:t>автоблоке</a:t>
            </a:r>
            <a:r>
              <a:rPr lang="ru-RU" sz="1600" dirty="0"/>
              <a:t>. </a:t>
            </a:r>
          </a:p>
          <a:p>
            <a:pPr marL="227013" indent="-228600" defTabSz="914400">
              <a:buFont typeface="+mj-lt"/>
              <a:buAutoNum type="arabicPeriod"/>
            </a:pPr>
            <a:r>
              <a:rPr lang="ru-RU" sz="1600" dirty="0"/>
              <a:t>Между схватывающим и дубовым узлами карабин для реверса веревки.</a:t>
            </a:r>
          </a:p>
        </p:txBody>
      </p:sp>
    </p:spTree>
    <p:extLst>
      <p:ext uri="{BB962C8B-B14F-4D97-AF65-F5344CB8AC3E}">
        <p14:creationId xmlns:p14="http://schemas.microsoft.com/office/powerpoint/2010/main" val="1680746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146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B1D41-1607-49D4-9471-771BEBDF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94918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Подъем по перилам с использованием</a:t>
            </a:r>
            <a:r>
              <a:rPr lang="en-US" sz="3600" dirty="0"/>
              <a:t> </a:t>
            </a:r>
            <a:r>
              <a:rPr lang="ru-RU" sz="3600" dirty="0"/>
              <a:t>зажима (</a:t>
            </a:r>
            <a:r>
              <a:rPr lang="ru-RU" sz="3600" dirty="0" err="1"/>
              <a:t>жумара</a:t>
            </a:r>
            <a:r>
              <a:rPr lang="ru-RU" sz="3600" dirty="0"/>
              <a:t>)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090BAD-65FB-41BF-8507-29EEB1F98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93506"/>
            <a:ext cx="6172200" cy="1765164"/>
          </a:xfrm>
        </p:spPr>
        <p:txBody>
          <a:bodyPr>
            <a:noAutofit/>
          </a:bodyPr>
          <a:lstStyle/>
          <a:p>
            <a:pPr marL="227013" lvl="0" indent="-227013">
              <a:lnSpc>
                <a:spcPct val="100000"/>
              </a:lnSpc>
              <a:buFont typeface="+mj-lt"/>
              <a:buAutoNum type="arabicPeriod"/>
            </a:pPr>
            <a:r>
              <a:rPr lang="ru-RU" sz="2000" dirty="0"/>
              <a:t>Должен быть </a:t>
            </a:r>
            <a:r>
              <a:rPr lang="ru" sz="2000" dirty="0"/>
              <a:t>заглушен карабином </a:t>
            </a:r>
            <a:r>
              <a:rPr lang="ru-RU" sz="2000" dirty="0"/>
              <a:t>через отверстии в передней части</a:t>
            </a:r>
            <a:r>
              <a:rPr lang="ru" sz="2000" dirty="0"/>
              <a:t>.</a:t>
            </a:r>
          </a:p>
          <a:p>
            <a:pPr marL="227013" lvl="0" indent="-227013">
              <a:lnSpc>
                <a:spcPct val="100000"/>
              </a:lnSpc>
              <a:buFont typeface="+mj-lt"/>
              <a:buAutoNum type="arabicPeriod"/>
            </a:pPr>
            <a:r>
              <a:rPr lang="ru-RU" sz="2000" dirty="0"/>
              <a:t>На косых участках веревка пропущена через карабин крепления </a:t>
            </a:r>
            <a:r>
              <a:rPr lang="ru-RU" sz="2000" dirty="0" err="1"/>
              <a:t>жумара</a:t>
            </a:r>
            <a:r>
              <a:rPr lang="ru-RU" sz="2000" dirty="0"/>
              <a:t> к петле (усу)</a:t>
            </a:r>
            <a:endParaRPr lang="ru" sz="2000" dirty="0"/>
          </a:p>
          <a:p>
            <a:pPr marL="227013" lvl="0" indent="-227013">
              <a:lnSpc>
                <a:spcPct val="100000"/>
              </a:lnSpc>
              <a:buFont typeface="+mj-lt"/>
              <a:buAutoNum type="arabicPeriod"/>
            </a:pPr>
            <a:r>
              <a:rPr lang="ru" sz="2000" dirty="0"/>
              <a:t>Возможно подстрахован пруссиком, </a:t>
            </a:r>
            <a:br>
              <a:rPr lang="ru" sz="2000" dirty="0"/>
            </a:br>
            <a:r>
              <a:rPr lang="ru-RU" sz="2000" dirty="0"/>
              <a:t>но при «перекусывании» веревки </a:t>
            </a:r>
            <a:br>
              <a:rPr lang="ru-RU" sz="2000" dirty="0"/>
            </a:br>
            <a:r>
              <a:rPr lang="ru-RU" sz="2000" dirty="0"/>
              <a:t>далеко не всегда спасет.</a:t>
            </a:r>
            <a:endParaRPr lang="ru" sz="2000" dirty="0"/>
          </a:p>
          <a:p>
            <a:pPr marL="227013" lvl="0" indent="-227013">
              <a:lnSpc>
                <a:spcPct val="100000"/>
              </a:lnSpc>
              <a:buFont typeface="+mj-lt"/>
              <a:buAutoNum type="arabicPeriod"/>
            </a:pPr>
            <a:r>
              <a:rPr lang="ru" sz="2000" dirty="0"/>
              <a:t>Стоим вертикально, </a:t>
            </a:r>
            <a:br>
              <a:rPr lang="ru" sz="2000" dirty="0"/>
            </a:br>
            <a:r>
              <a:rPr lang="ru" sz="2000" dirty="0"/>
              <a:t>ноги идут по рельефу.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C070F4-A43E-40AA-87AC-8627695CE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68" t="1428" r="2612" b="6078"/>
          <a:stretch/>
        </p:blipFill>
        <p:spPr>
          <a:xfrm>
            <a:off x="4221088" y="2694927"/>
            <a:ext cx="2664296" cy="24691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918159-2DE7-44FE-A299-5193AAD66478}"/>
              </a:ext>
            </a:extLst>
          </p:cNvPr>
          <p:cNvSpPr txBox="1"/>
          <p:nvPr/>
        </p:nvSpPr>
        <p:spPr>
          <a:xfrm>
            <a:off x="8208" y="4754941"/>
            <a:ext cx="421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*рисунок из инструкции к </a:t>
            </a:r>
            <a:r>
              <a:rPr lang="ru-RU" sz="1600" i="1" dirty="0" err="1"/>
              <a:t>жумару</a:t>
            </a:r>
            <a:r>
              <a:rPr lang="ru-RU" sz="1600" i="1" dirty="0"/>
              <a:t> </a:t>
            </a:r>
            <a:r>
              <a:rPr lang="ru-RU" sz="1600" i="1" dirty="0" err="1"/>
              <a:t>Венто</a:t>
            </a:r>
            <a:r>
              <a:rPr lang="en-US" sz="1600" i="1" dirty="0"/>
              <a:t> [10]</a:t>
            </a:r>
            <a:endParaRPr lang="ru-RU" sz="1600" i="1" dirty="0"/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93955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5E26D3-27D6-4C25-92FC-583F7BB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756311"/>
              </p:ext>
            </p:extLst>
          </p:nvPr>
        </p:nvGraphicFramePr>
        <p:xfrm>
          <a:off x="-27384" y="627534"/>
          <a:ext cx="6804756" cy="38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997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B1D41-1607-49D4-9471-771BEBDF5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5486"/>
            <a:ext cx="3816037" cy="5058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/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Подъем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перилам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использованием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зажима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жумара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713FA-8C34-4CF2-8816-1B125FD3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" y="1425752"/>
            <a:ext cx="4235180" cy="2774042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CC76A503-8B51-4131-BC61-7BC8136F37CB}"/>
              </a:ext>
            </a:extLst>
          </p:cNvPr>
          <p:cNvSpPr txBox="1">
            <a:spLocks/>
          </p:cNvSpPr>
          <p:nvPr/>
        </p:nvSpPr>
        <p:spPr>
          <a:xfrm>
            <a:off x="4243388" y="123478"/>
            <a:ext cx="2540888" cy="502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914400">
              <a:lnSpc>
                <a:spcPct val="100000"/>
              </a:lnSpc>
            </a:pPr>
            <a:r>
              <a:rPr lang="ru-RU" sz="1400" dirty="0"/>
              <a:t>4. </a:t>
            </a:r>
            <a:r>
              <a:rPr lang="ru-RU" sz="1400" dirty="0" err="1"/>
              <a:t>Встёгиваем</a:t>
            </a:r>
            <a:r>
              <a:rPr lang="ru-RU" sz="1400" dirty="0"/>
              <a:t> в петлю 60 см, ввязанную в ИСС. </a:t>
            </a:r>
            <a:r>
              <a:rPr lang="ru-RU" sz="1400" dirty="0" err="1"/>
              <a:t>Встегивание</a:t>
            </a:r>
            <a:r>
              <a:rPr lang="ru-RU" sz="1400" dirty="0"/>
              <a:t> карабином, равнопрочной гардой.  Возможно ввязывание при использовании с верхней страховкой.</a:t>
            </a:r>
          </a:p>
          <a:p>
            <a:pPr marL="171450" indent="-171450" algn="l" defTabSz="914400">
              <a:lnSpc>
                <a:spcPct val="100000"/>
              </a:lnSpc>
            </a:pPr>
            <a:r>
              <a:rPr lang="ru-RU" sz="1400" dirty="0"/>
              <a:t>5. Верхняя точка </a:t>
            </a:r>
            <a:r>
              <a:rPr lang="ru-RU" sz="1400" dirty="0" err="1"/>
              <a:t>жумара</a:t>
            </a:r>
            <a:r>
              <a:rPr lang="ru-RU" sz="1400" dirty="0"/>
              <a:t> в верхнем положении не выше уровне локтя поднятой руки (=макушка).</a:t>
            </a:r>
          </a:p>
          <a:p>
            <a:pPr marL="171450" indent="-171450" algn="l" defTabSz="914400">
              <a:lnSpc>
                <a:spcPct val="100000"/>
              </a:lnSpc>
            </a:pPr>
            <a:r>
              <a:rPr lang="ru-RU" sz="1400" dirty="0"/>
              <a:t>6. Для облегчения подъема педаль, крендель, челябинская петля (как правило для полного виса).</a:t>
            </a:r>
          </a:p>
          <a:p>
            <a:pPr marL="171450" indent="-171450" algn="l" defTabSz="914400">
              <a:lnSpc>
                <a:spcPct val="100000"/>
              </a:lnSpc>
            </a:pPr>
            <a:r>
              <a:rPr lang="ru-RU" sz="1400" dirty="0"/>
              <a:t>7. Жумар всегда выше пояса. </a:t>
            </a:r>
            <a:r>
              <a:rPr lang="ru-RU" sz="1400" dirty="0">
                <a:solidFill>
                  <a:srgbClr val="FF0000"/>
                </a:solidFill>
              </a:rPr>
              <a:t>Нельзя выходить выше </a:t>
            </a:r>
            <a:r>
              <a:rPr lang="ru-RU" sz="1400" dirty="0" err="1">
                <a:solidFill>
                  <a:srgbClr val="FF0000"/>
                </a:solidFill>
              </a:rPr>
              <a:t>жумара</a:t>
            </a:r>
            <a:r>
              <a:rPr lang="ru-RU" sz="1400" dirty="0">
                <a:solidFill>
                  <a:srgbClr val="FF0000"/>
                </a:solidFill>
              </a:rPr>
              <a:t>.  </a:t>
            </a:r>
            <a:r>
              <a:rPr lang="ru-RU" sz="1400" dirty="0">
                <a:hlinkClick r:id="rId4"/>
              </a:rPr>
              <a:t>Смотрим</a:t>
            </a:r>
            <a:endParaRPr lang="ru-RU" sz="14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BCFF0-739E-469D-87D7-A3F67CA897B8}"/>
              </a:ext>
            </a:extLst>
          </p:cNvPr>
          <p:cNvSpPr txBox="1"/>
          <p:nvPr/>
        </p:nvSpPr>
        <p:spPr>
          <a:xfrm>
            <a:off x="8208" y="4754941"/>
            <a:ext cx="435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*рисунок из инструкции к </a:t>
            </a:r>
            <a:r>
              <a:rPr lang="ru-RU" sz="1600" i="1" dirty="0" err="1"/>
              <a:t>жумару</a:t>
            </a:r>
            <a:r>
              <a:rPr lang="ru-RU" sz="1600" i="1" dirty="0"/>
              <a:t> </a:t>
            </a:r>
            <a:r>
              <a:rPr lang="ru-RU" sz="1600" i="1" dirty="0" err="1"/>
              <a:t>Венто</a:t>
            </a:r>
            <a:r>
              <a:rPr lang="ru-RU" sz="1600" i="1" dirty="0"/>
              <a:t> </a:t>
            </a:r>
            <a:r>
              <a:rPr lang="en-US" sz="1600" i="1" dirty="0"/>
              <a:t>[10]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902738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B1D41-1607-49D4-9471-771BEBDF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Подъем по перилам с использованием</a:t>
            </a:r>
            <a:r>
              <a:rPr lang="en-US" sz="3600" dirty="0"/>
              <a:t> </a:t>
            </a:r>
            <a:r>
              <a:rPr lang="ru-RU" sz="3600" dirty="0"/>
              <a:t>зажима (</a:t>
            </a:r>
            <a:r>
              <a:rPr lang="ru-RU" sz="3600" dirty="0" err="1"/>
              <a:t>жумара</a:t>
            </a:r>
            <a:r>
              <a:rPr lang="ru-RU" sz="3600" dirty="0"/>
              <a:t>)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090BAD-65FB-41BF-8507-29EEB1F98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32" y="1191764"/>
            <a:ext cx="6624736" cy="3725680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Не считаем жумар средством самостраховки на перилах.	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На </a:t>
            </a:r>
            <a:r>
              <a:rPr lang="ru-RU" sz="1800" dirty="0" err="1"/>
              <a:t>вериткали</a:t>
            </a:r>
            <a:r>
              <a:rPr lang="ru-RU" sz="1800" dirty="0"/>
              <a:t>, в БУ, ВСЕГДА используем с верхней страховкой, за исключением «</a:t>
            </a:r>
            <a:r>
              <a:rPr lang="ru-RU" sz="1800" dirty="0" err="1"/>
              <a:t>бесконечки</a:t>
            </a:r>
            <a:r>
              <a:rPr lang="ru-RU" sz="1800" dirty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В остальных случаях решение о верхней страховке принимает руководитель.</a:t>
            </a:r>
          </a:p>
          <a:p>
            <a:pPr marL="342900" lvl="0" indent="-342900">
              <a:buFont typeface="+mj-lt"/>
              <a:buAutoNum type="arabicPeriod"/>
            </a:pP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endParaRPr lang="ru-RU" sz="1800" dirty="0"/>
          </a:p>
          <a:p>
            <a:pPr marL="0" lvl="0" indent="0">
              <a:buNone/>
            </a:pPr>
            <a:r>
              <a:rPr lang="ru-RU" sz="1800" i="1" dirty="0"/>
              <a:t>Из учебного пособия «Школа альпинизма»</a:t>
            </a:r>
            <a:r>
              <a:rPr lang="en-US" sz="1800" i="1" dirty="0"/>
              <a:t>[1]</a:t>
            </a:r>
            <a:r>
              <a:rPr lang="ru-RU" sz="1800" i="1" dirty="0"/>
              <a:t>: … использование зажима при передвижении по закрепленной веревки рекомендуется с организацией верхней страховки дополнительной второй веревкой.</a:t>
            </a:r>
          </a:p>
          <a:p>
            <a:pPr marL="0" lvl="0" indent="0">
              <a:buNone/>
            </a:pPr>
            <a:endParaRPr lang="ru-RU" sz="1800" dirty="0">
              <a:highlight>
                <a:srgbClr val="FFFF00"/>
              </a:highlight>
            </a:endParaRPr>
          </a:p>
          <a:p>
            <a:pPr lvl="0">
              <a:buNone/>
            </a:pPr>
            <a:endParaRPr lang="ru" sz="1800" dirty="0">
              <a:highlight>
                <a:srgbClr val="FFFF00"/>
              </a:highlight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10650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988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buNone/>
            </a:pPr>
            <a:r>
              <a:rPr lang="ru"/>
              <a:t>Движение по перилам траверсом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42900" y="1491630"/>
            <a:ext cx="6172200" cy="288032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ru" sz="2000" dirty="0"/>
              <a:t>Скользящий карабин.</a:t>
            </a:r>
          </a:p>
          <a:p>
            <a:pPr marL="342900" lvl="0" indent="-342900" rtl="0">
              <a:buFont typeface="+mj-lt"/>
              <a:buAutoNum type="arabicPeriod"/>
            </a:pPr>
            <a:r>
              <a:rPr lang="ru" sz="2000" dirty="0"/>
              <a:t>Ус самостраховки без провисов.</a:t>
            </a:r>
          </a:p>
          <a:p>
            <a:pPr marL="342900" lvl="0" indent="-342900" rtl="0">
              <a:buFont typeface="+mj-lt"/>
              <a:buAutoNum type="arabicPeriod"/>
            </a:pPr>
            <a:r>
              <a:rPr lang="ru-RU" sz="2000" dirty="0"/>
              <a:t>Располагаемся ниже </a:t>
            </a:r>
            <a:r>
              <a:rPr lang="ru" sz="2000" dirty="0"/>
              <a:t>пери</a:t>
            </a:r>
            <a:r>
              <a:rPr lang="ru-RU" sz="2000" dirty="0"/>
              <a:t>л.</a:t>
            </a:r>
            <a:endParaRPr lang="ru" sz="2000" dirty="0"/>
          </a:p>
          <a:p>
            <a:pPr marL="342900" lvl="0" indent="-342900" rtl="0">
              <a:buFont typeface="+mj-lt"/>
              <a:buAutoNum type="arabicPeriod"/>
            </a:pPr>
            <a:r>
              <a:rPr lang="ru" sz="2000" dirty="0"/>
              <a:t>На крутых участках вверх схватывающий или жумар, согласно рекомендациям выше.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" sz="2000" dirty="0"/>
              <a:t>На крутых участках </a:t>
            </a:r>
            <a:r>
              <a:rPr lang="ru-RU" sz="2000" dirty="0"/>
              <a:t>ССУ.</a:t>
            </a:r>
          </a:p>
          <a:p>
            <a:pPr marL="342900" lvl="0" indent="-342900">
              <a:buFont typeface="+mj-lt"/>
              <a:buAutoNum type="arabicPeriod"/>
            </a:pPr>
            <a:endParaRPr lang="ru" sz="2000" dirty="0"/>
          </a:p>
          <a:p>
            <a:endParaRPr lang="ru" sz="2000" dirty="0"/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065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/>
              <a:t>Требования к страховке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42900" y="1923678"/>
            <a:ext cx="6172200" cy="241363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" sz="1800" dirty="0"/>
              <a:t>Надежность</a:t>
            </a:r>
          </a:p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" sz="1800" dirty="0"/>
              <a:t>Непрерывность</a:t>
            </a:r>
          </a:p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" sz="1800" dirty="0"/>
              <a:t>Адекватность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/>
              <a:t>Требования: надежность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42901" y="1543051"/>
            <a:ext cx="4093360" cy="27942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 rtl="0">
              <a:lnSpc>
                <a:spcPct val="100000"/>
              </a:lnSpc>
              <a:buNone/>
            </a:pPr>
            <a:r>
              <a:rPr lang="ru" sz="1350" b="1" dirty="0">
                <a:solidFill>
                  <a:srgbClr val="FF0000"/>
                </a:solidFill>
              </a:rPr>
              <a:t>Страховочная цепь</a:t>
            </a:r>
            <a:r>
              <a:rPr lang="ru" sz="1350" dirty="0">
                <a:solidFill>
                  <a:srgbClr val="FF0000"/>
                </a:solidFill>
              </a:rPr>
              <a:t> </a:t>
            </a:r>
            <a:r>
              <a:rPr lang="ru" sz="1350" dirty="0"/>
              <a:t>- совокупность средств, </a:t>
            </a:r>
          </a:p>
          <a:p>
            <a:pPr lvl="0" rtl="0">
              <a:lnSpc>
                <a:spcPct val="100000"/>
              </a:lnSpc>
              <a:buNone/>
            </a:pPr>
            <a:r>
              <a:rPr lang="ru" sz="1350" dirty="0"/>
              <a:t>задействованных при организации страховки </a:t>
            </a:r>
          </a:p>
          <a:p>
            <a:pPr lvl="0" rtl="0">
              <a:lnSpc>
                <a:spcPct val="100000"/>
              </a:lnSpc>
              <a:buNone/>
            </a:pPr>
            <a:r>
              <a:rPr lang="ru" sz="1350" dirty="0"/>
              <a:t>или самостраховки.</a:t>
            </a:r>
          </a:p>
          <a:p>
            <a:pPr lvl="0" rtl="0">
              <a:lnSpc>
                <a:spcPct val="100000"/>
              </a:lnSpc>
              <a:buNone/>
            </a:pPr>
            <a:endParaRPr lang="ru" sz="1350" dirty="0"/>
          </a:p>
          <a:p>
            <a:pPr lvl="0" rtl="0">
              <a:lnSpc>
                <a:spcPct val="100000"/>
              </a:lnSpc>
              <a:buNone/>
            </a:pPr>
            <a:endParaRPr lang="ru" sz="1350" dirty="0"/>
          </a:p>
          <a:p>
            <a:pPr lvl="0" rtl="0">
              <a:lnSpc>
                <a:spcPct val="100000"/>
              </a:lnSpc>
              <a:buNone/>
            </a:pPr>
            <a:r>
              <a:rPr lang="ru" sz="1350" dirty="0"/>
              <a:t>Все звенья должны быть достаточно прочными,</a:t>
            </a:r>
          </a:p>
          <a:p>
            <a:pPr lvl="0" algn="just" rtl="0">
              <a:lnSpc>
                <a:spcPct val="100000"/>
              </a:lnSpc>
              <a:buNone/>
            </a:pPr>
            <a:r>
              <a:rPr lang="ru" sz="1350" dirty="0"/>
              <a:t>соответствовать нормативам на прочность.</a:t>
            </a:r>
          </a:p>
        </p:txBody>
      </p:sp>
      <p:sp>
        <p:nvSpPr>
          <p:cNvPr id="112" name="Shape 112"/>
          <p:cNvSpPr/>
          <p:nvPr/>
        </p:nvSpPr>
        <p:spPr>
          <a:xfrm>
            <a:off x="4436260" y="1543050"/>
            <a:ext cx="2078831" cy="2143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/>
              <a:t>Требования: непрерывность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 rtl="0">
              <a:buNone/>
            </a:pPr>
            <a:r>
              <a:rPr lang="ru" sz="1800" dirty="0"/>
              <a:t>Переход от страховки к самостраховке </a:t>
            </a:r>
            <a:r>
              <a:rPr lang="ru-RU" sz="1800" dirty="0"/>
              <a:t>и наоборот.</a:t>
            </a:r>
            <a:endParaRPr lang="ru" sz="1800" dirty="0"/>
          </a:p>
          <a:p>
            <a:endParaRPr lang="ru" sz="1800" dirty="0"/>
          </a:p>
          <a:p>
            <a:pPr lvl="0" rtl="0">
              <a:buNone/>
            </a:pPr>
            <a:r>
              <a:rPr lang="ru" sz="1800" dirty="0"/>
              <a:t>Команды: страховка готова / не готова / повтори / понял / пошел / выдай / выбери / закрепи / самостраховка / сколько веревки / камень / перила свободны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lvl="0" rtl="0">
              <a:buNone/>
            </a:pPr>
            <a:r>
              <a:rPr lang="ru"/>
              <a:t>Требования: адекватность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 rtl="0">
              <a:buNone/>
            </a:pPr>
            <a:r>
              <a:rPr lang="ru" sz="1800" dirty="0"/>
              <a:t>Страхуемся где опасно, а не где страшно</a:t>
            </a:r>
          </a:p>
          <a:p>
            <a:endParaRPr lang="ru" sz="1800" dirty="0"/>
          </a:p>
          <a:p>
            <a:pPr marL="0" indent="0">
              <a:buNone/>
            </a:pPr>
            <a:r>
              <a:rPr lang="ru" sz="1800" dirty="0"/>
              <a:t>Потребность в страховке определяется личной техникой и условиями (время - важный элемент безопасности)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E9C42-F420-4813-906C-7B5F15BE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421556"/>
          </a:xfrm>
        </p:spPr>
        <p:txBody>
          <a:bodyPr>
            <a:normAutofit fontScale="90000"/>
          </a:bodyPr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0C8D6-15FB-45BD-ACB2-9B0DB5682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24" y="339502"/>
            <a:ext cx="6813376" cy="4752528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200" b="1" dirty="0"/>
              <a:t>Учебник «Школа альпинизма»- учебное пособие ФАР.  </a:t>
            </a:r>
            <a:r>
              <a:rPr lang="en-US" sz="1200" dirty="0">
                <a:hlinkClick r:id="rId2"/>
              </a:rPr>
              <a:t>https://vento.ru/catalog/alpinistskoe-snaryazhenie/literatura/uchebnik-shkola-alpinizma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b="1" dirty="0"/>
              <a:t>Верхняя и нижняя страховка </a:t>
            </a:r>
            <a:r>
              <a:rPr lang="en-US" sz="1200" dirty="0">
                <a:hlinkClick r:id="rId3"/>
              </a:rPr>
              <a:t>https://alpfederation.ru/blog/tiekhnika-al-pinizma/vierkhniaia-i-nizhniaia-strakhovka/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b="1" dirty="0"/>
              <a:t>Варианты организации станции страховки.</a:t>
            </a:r>
            <a:r>
              <a:rPr lang="ru-RU" sz="1200" dirty="0"/>
              <a:t> </a:t>
            </a:r>
            <a:r>
              <a:rPr lang="en-US" sz="1200" dirty="0">
                <a:hlinkClick r:id="rId4"/>
              </a:rPr>
              <a:t>https://www.risk.ru/blog/6620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b="1" dirty="0" err="1"/>
              <a:t>Альпшкола</a:t>
            </a:r>
            <a:r>
              <a:rPr lang="ru-RU" sz="1200" b="1" dirty="0"/>
              <a:t> в Судаке «у Терра» . </a:t>
            </a:r>
            <a:r>
              <a:rPr lang="en-US" sz="1200" dirty="0">
                <a:hlinkClick r:id="rId5"/>
              </a:rPr>
              <a:t>https://vk.com/alpschoolkrym_terr?w=wall-105503407_302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dirty="0"/>
              <a:t>«Организация станций страховки» согласно рекомендациям нем. </a:t>
            </a:r>
            <a:r>
              <a:rPr lang="ru-RU" sz="1200" dirty="0" err="1"/>
              <a:t>альп</a:t>
            </a:r>
            <a:r>
              <a:rPr lang="ru-RU" sz="1200" dirty="0"/>
              <a:t>. союза </a:t>
            </a:r>
            <a:r>
              <a:rPr lang="ru-RU" sz="1200" dirty="0" err="1"/>
              <a:t>DAV</a:t>
            </a:r>
            <a:r>
              <a:rPr lang="ru-RU" sz="1200" dirty="0"/>
              <a:t> (часть 1) </a:t>
            </a:r>
            <a:r>
              <a:rPr lang="en-US" sz="1200" dirty="0">
                <a:hlinkClick r:id="rId6"/>
              </a:rPr>
              <a:t>https://www.risk.ru/blog/9983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dirty="0"/>
              <a:t>«Организация станций страховки» согласно рекомендациям нем. </a:t>
            </a:r>
            <a:r>
              <a:rPr lang="ru-RU" sz="1200" dirty="0" err="1"/>
              <a:t>альп</a:t>
            </a:r>
            <a:r>
              <a:rPr lang="ru-RU" sz="1200" dirty="0"/>
              <a:t>. союза </a:t>
            </a:r>
            <a:r>
              <a:rPr lang="ru-RU" sz="1200" dirty="0" err="1"/>
              <a:t>DAV</a:t>
            </a:r>
            <a:r>
              <a:rPr lang="ru-RU" sz="1200" dirty="0"/>
              <a:t> (часть 2) </a:t>
            </a:r>
            <a:r>
              <a:rPr lang="en-US" sz="1200" dirty="0">
                <a:hlinkClick r:id="rId7"/>
              </a:rPr>
              <a:t>https://www.risk.ru/blog/10068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dirty="0"/>
              <a:t>Антонович И.</a:t>
            </a:r>
            <a:r>
              <a:rPr lang="ru-RU" sz="1200" i="1" dirty="0"/>
              <a:t> (автор и художник). </a:t>
            </a:r>
            <a:r>
              <a:rPr lang="ru-RU" sz="1200" dirty="0"/>
              <a:t>Техника страховки в горах. Пособие для начинающих альпинистов. </a:t>
            </a:r>
            <a:br>
              <a:rPr lang="ru-RU" sz="1200" dirty="0"/>
            </a:br>
            <a:r>
              <a:rPr lang="ru-RU" sz="1200" dirty="0"/>
              <a:t>Часть 1. Физкультура и спорт, 1951 г. </a:t>
            </a:r>
            <a:r>
              <a:rPr lang="en-US" sz="1200" dirty="0">
                <a:hlinkClick r:id="rId8"/>
              </a:rPr>
              <a:t>http://geolmarshrut.ru/biblioteka/catalog.php?ELEMENT_ID=3544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b="1" dirty="0"/>
              <a:t>Статья «Индивидуальная страховочная система» </a:t>
            </a:r>
            <a:r>
              <a:rPr lang="en-US" sz="1200" dirty="0">
                <a:hlinkClick r:id="rId9"/>
              </a:rPr>
              <a:t>http://westra.ru/articles/equip/iss.html</a:t>
            </a:r>
            <a:r>
              <a:rPr lang="ru-RU" sz="1200" dirty="0"/>
              <a:t>.</a:t>
            </a:r>
            <a:endParaRPr lang="en-US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dirty="0"/>
              <a:t>27 вариантов применения корделета* в горах, и не только…</a:t>
            </a:r>
            <a:r>
              <a:rPr lang="en-US" sz="1200" dirty="0"/>
              <a:t> </a:t>
            </a:r>
            <a:r>
              <a:rPr lang="en-US" sz="1200" dirty="0">
                <a:hlinkClick r:id="rId10"/>
              </a:rPr>
              <a:t>https://www.risk.ru/blog/198243</a:t>
            </a:r>
            <a:endParaRPr lang="en-US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r>
              <a:rPr lang="ru-RU" sz="1200" dirty="0"/>
              <a:t>Альпинистское снаряжение ВЕНТО </a:t>
            </a:r>
            <a:r>
              <a:rPr lang="en-US" sz="1200" dirty="0">
                <a:hlinkClick r:id="rId11"/>
              </a:rPr>
              <a:t>https://vento.ru/alpinistskoe-snaryazhenie</a:t>
            </a:r>
            <a:endParaRPr lang="ru-RU" sz="1200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endParaRPr lang="ru-RU" sz="1200" b="1" dirty="0"/>
          </a:p>
          <a:p>
            <a:pPr marL="342900" indent="-342900" fontAlgn="base">
              <a:lnSpc>
                <a:spcPct val="120000"/>
              </a:lnSpc>
              <a:buFont typeface="+mj-lt"/>
              <a:buAutoNum type="arabicPeriod"/>
            </a:pPr>
            <a:endParaRPr lang="ru-RU" sz="1200" dirty="0"/>
          </a:p>
          <a:p>
            <a:pPr marL="0" indent="0">
              <a:buNone/>
            </a:pP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br>
              <a:rPr lang="ru-RU" sz="1200" dirty="0"/>
            </a:br>
            <a:br>
              <a:rPr lang="ru-RU" sz="1200" dirty="0"/>
            </a:br>
            <a:endParaRPr lang="ru-RU" sz="1200" dirty="0"/>
          </a:p>
          <a:p>
            <a:endParaRPr lang="ru-RU" sz="12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3319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buNone/>
            </a:pPr>
            <a:r>
              <a:rPr lang="ru" dirty="0"/>
              <a:t>Самостраховка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900" y="1707654"/>
            <a:ext cx="6172200" cy="2629656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 rtl="0">
              <a:buFont typeface="Wingdings" panose="05000000000000000000" pitchFamily="2" charset="2"/>
              <a:buChar char="Ø"/>
            </a:pPr>
            <a:r>
              <a:rPr lang="ru" sz="1800" dirty="0"/>
              <a:t>Усом </a:t>
            </a:r>
            <a:r>
              <a:rPr lang="ru-RU" sz="1800" dirty="0"/>
              <a:t>самостраховки</a:t>
            </a:r>
            <a:r>
              <a:rPr lang="ru" sz="1800" dirty="0"/>
              <a:t> за надежную опору (</a:t>
            </a:r>
            <a:r>
              <a:rPr lang="ru-RU" sz="1800" dirty="0"/>
              <a:t>станцию, </a:t>
            </a:r>
            <a:r>
              <a:rPr lang="ru" sz="1800" dirty="0"/>
              <a:t>дерево, петлю на большом камне, </a:t>
            </a:r>
            <a:r>
              <a:rPr lang="ru-RU" sz="1800" dirty="0"/>
              <a:t>ледобур</a:t>
            </a:r>
            <a:r>
              <a:rPr lang="ru" sz="1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ru" sz="1800" dirty="0"/>
          </a:p>
          <a:p>
            <a:pPr>
              <a:buFont typeface="Wingdings" panose="05000000000000000000" pitchFamily="2" charset="2"/>
              <a:buChar char="Ø"/>
            </a:pPr>
            <a:endParaRPr lang="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" sz="1800" dirty="0"/>
              <a:t>В движении ледорубом (</a:t>
            </a:r>
            <a:r>
              <a:rPr lang="ru-RU" sz="1800" dirty="0"/>
              <a:t>предмет отдельной лекции</a:t>
            </a:r>
            <a:r>
              <a:rPr lang="ru" sz="18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80DE6E-5E98-4445-BA1E-45B96B49C803}"/>
              </a:ext>
            </a:extLst>
          </p:cNvPr>
          <p:cNvSpPr txBox="1">
            <a:spLocks/>
          </p:cNvSpPr>
          <p:nvPr/>
        </p:nvSpPr>
        <p:spPr>
          <a:xfrm>
            <a:off x="3233512" y="1779662"/>
            <a:ext cx="3388586" cy="100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472189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858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01D6E8CB-0466-4D9B-AC68-16BF5E8A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02" y="920229"/>
            <a:ext cx="2276912" cy="22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514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1923678"/>
            <a:ext cx="5915025" cy="5157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4" name="AutoShape 2" descr="blob:https://web.whatsapp.com/64755735-7022-4487-b6cb-0efcbc4f7fd3"/>
          <p:cNvSpPr>
            <a:spLocks noChangeAspect="1" noChangeArrowheads="1"/>
          </p:cNvSpPr>
          <p:nvPr/>
        </p:nvSpPr>
        <p:spPr bwMode="auto">
          <a:xfrm>
            <a:off x="421438" y="2067694"/>
            <a:ext cx="180019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64755735-7022-4487-b6cb-0efcbc4f7f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64755735-7022-4487-b6cb-0efcbc4f7fd3"/>
          <p:cNvSpPr>
            <a:spLocks noChangeAspect="1" noChangeArrowheads="1"/>
          </p:cNvSpPr>
          <p:nvPr/>
        </p:nvSpPr>
        <p:spPr bwMode="auto">
          <a:xfrm>
            <a:off x="1957270" y="1707653"/>
            <a:ext cx="3271930" cy="28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B1C0D-553D-4EB5-BB8F-186E40AC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EB19D-EE47-44AD-96FE-011FD056A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 defTabSz="685800">
              <a:lnSpc>
                <a:spcPct val="150000"/>
              </a:lnSpc>
              <a:buFont typeface="+mj-lt"/>
              <a:buAutoNum type="arabicPeriod"/>
            </a:pPr>
            <a:r>
              <a:rPr lang="ru-RU" sz="1500" dirty="0"/>
              <a:t>Угол между ветвями, подходящими к карабину до 60 градусов.</a:t>
            </a:r>
          </a:p>
          <a:p>
            <a:pPr marL="214313" indent="-214313" defTabSz="685800">
              <a:lnSpc>
                <a:spcPct val="150000"/>
              </a:lnSpc>
              <a:buFont typeface="+mj-lt"/>
              <a:buAutoNum type="arabicPeriod"/>
            </a:pPr>
            <a:r>
              <a:rPr lang="ru-RU" sz="1500" dirty="0"/>
              <a:t>Правильное положение карабина.</a:t>
            </a:r>
          </a:p>
          <a:p>
            <a:pPr marL="214313" indent="-214313" defTabSz="685800">
              <a:lnSpc>
                <a:spcPct val="150000"/>
              </a:lnSpc>
              <a:buFont typeface="+mj-lt"/>
              <a:buAutoNum type="arabicPeriod"/>
            </a:pPr>
            <a:r>
              <a:rPr lang="ru-RU" sz="1500" dirty="0"/>
              <a:t>Правильное направление нагрузки.</a:t>
            </a:r>
          </a:p>
          <a:p>
            <a:pPr marL="214313" indent="-214313" defTabSz="685800">
              <a:lnSpc>
                <a:spcPct val="150000"/>
              </a:lnSpc>
              <a:buFont typeface="+mj-lt"/>
              <a:buAutoNum type="arabicPeriod"/>
            </a:pPr>
            <a:r>
              <a:rPr lang="ru-RU" sz="1500" dirty="0"/>
              <a:t>Надежность элементов системы (20 </a:t>
            </a:r>
            <a:r>
              <a:rPr lang="en-US" sz="1500" dirty="0" err="1"/>
              <a:t>kN</a:t>
            </a:r>
            <a:r>
              <a:rPr lang="en-US" sz="1500" dirty="0"/>
              <a:t> </a:t>
            </a:r>
            <a:r>
              <a:rPr lang="ru-RU" sz="1500" dirty="0"/>
              <a:t>на каждый, дерево от 20см с надежной корневой системой).</a:t>
            </a:r>
          </a:p>
          <a:p>
            <a:pPr marL="214313" indent="-214313" defTabSz="685800">
              <a:lnSpc>
                <a:spcPct val="150000"/>
              </a:lnSpc>
              <a:buFont typeface="+mj-lt"/>
              <a:buAutoNum type="arabicPeriod"/>
            </a:pPr>
            <a:r>
              <a:rPr lang="ru-RU" sz="1500" dirty="0"/>
              <a:t>Не более 4 человек на станции.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0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3BAD-40F1-46F3-8A55-745F695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60" y="123478"/>
            <a:ext cx="6172200" cy="434783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чем делают станции?</a:t>
            </a:r>
          </a:p>
        </p:txBody>
      </p:sp>
      <p:pic>
        <p:nvPicPr>
          <p:cNvPr id="4" name="Picture 2" descr="C:\Users\krotov\Desktop\БУ19\Лекция БУ19 Страховка. Станции. Точки\точки и станции.jpg">
            <a:extLst>
              <a:ext uri="{FF2B5EF4-FFF2-40B4-BE49-F238E27FC236}">
                <a16:creationId xmlns:a16="http://schemas.microsoft.com/office/drawing/2014/main" id="{B0EB4848-9A4E-4A79-8C28-0DF16898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6" y="1005576"/>
            <a:ext cx="5618998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5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2479</Words>
  <Application>Microsoft Office PowerPoint</Application>
  <PresentationFormat>Произвольный</PresentationFormat>
  <Paragraphs>406</Paragraphs>
  <Slides>71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Symbol</vt:lpstr>
      <vt:lpstr>Wingdings</vt:lpstr>
      <vt:lpstr>Тема Office</vt:lpstr>
      <vt:lpstr>Страховка и самостраховка</vt:lpstr>
      <vt:lpstr>План лекции</vt:lpstr>
      <vt:lpstr>Причины НС в горах</vt:lpstr>
      <vt:lpstr>Определение</vt:lpstr>
      <vt:lpstr>Презентация PowerPoint</vt:lpstr>
      <vt:lpstr>Презентация PowerPoint</vt:lpstr>
      <vt:lpstr>Самостраховка</vt:lpstr>
      <vt:lpstr>Станции</vt:lpstr>
      <vt:lpstr>На чем делают станции?</vt:lpstr>
      <vt:lpstr>Станции на дереве. Правильно.</vt:lpstr>
      <vt:lpstr>Станции на дереве. Не правильно.</vt:lpstr>
      <vt:lpstr>Станции на дереве. Правильно.</vt:lpstr>
      <vt:lpstr>Станции на дереве. Неправильно.</vt:lpstr>
      <vt:lpstr>Станции на дереве. Неправильно.</vt:lpstr>
      <vt:lpstr>Компенсационная (компенсаторная) петля</vt:lpstr>
      <vt:lpstr>Что не так?</vt:lpstr>
      <vt:lpstr>Что не так?</vt:lpstr>
      <vt:lpstr>Презентация PowerPoint</vt:lpstr>
      <vt:lpstr>Презентация PowerPoint</vt:lpstr>
      <vt:lpstr>Гимнастическая страховка</vt:lpstr>
      <vt:lpstr>Гимнастическая страховка</vt:lpstr>
      <vt:lpstr>Презентация PowerPoint</vt:lpstr>
      <vt:lpstr>Презентация PowerPoint</vt:lpstr>
      <vt:lpstr>Верхняя страховка </vt:lpstr>
      <vt:lpstr>Презентация PowerPoint</vt:lpstr>
      <vt:lpstr>Верхняя страховка через страховочно-спусковое  устройство (ССУ)*</vt:lpstr>
      <vt:lpstr>Пять шагов верхней страховки. Выбираем.</vt:lpstr>
      <vt:lpstr>Верхняя страховка. Выдаем (спуск).</vt:lpstr>
      <vt:lpstr>Верхняя страховка. Автоблокировка.</vt:lpstr>
      <vt:lpstr>Верхняя страховка без режима автоблокировкии МЫ ТАК НЕ ДЕЛАЕМ!</vt:lpstr>
      <vt:lpstr>Презентация PowerPoint</vt:lpstr>
      <vt:lpstr>Презентация PowerPoint</vt:lpstr>
      <vt:lpstr>Нижняя страховка</vt:lpstr>
      <vt:lpstr>Нижняя страховка*</vt:lpstr>
      <vt:lpstr>Нижняя страховка*</vt:lpstr>
      <vt:lpstr>Силы рывка*</vt:lpstr>
      <vt:lpstr>Фактор рывка</vt:lpstr>
      <vt:lpstr>Фактор рывка. Примеры.*</vt:lpstr>
      <vt:lpstr>Фактор рывка. Примеры.*</vt:lpstr>
      <vt:lpstr>Дополнительная страховка страхующего / станции.</vt:lpstr>
      <vt:lpstr>Дополнительная страховка  страхующего / станции.</vt:lpstr>
      <vt:lpstr>Промежуточная точка (оттяжка).*</vt:lpstr>
      <vt:lpstr>Оттяжка из петли 60 см</vt:lpstr>
      <vt:lpstr>Правильное положение веревки в оттяжке.*</vt:lpstr>
      <vt:lpstr>Презентация PowerPoint</vt:lpstr>
      <vt:lpstr>Презентация PowerPoint</vt:lpstr>
      <vt:lpstr>Одновременная с организацией точек страховки</vt:lpstr>
      <vt:lpstr>Одновременная без организации точек страховки*</vt:lpstr>
      <vt:lpstr>Презентация PowerPoint</vt:lpstr>
      <vt:lpstr>Презентация PowerPoint</vt:lpstr>
      <vt:lpstr>Перильная страховка</vt:lpstr>
      <vt:lpstr>Спуск по перилам*</vt:lpstr>
      <vt:lpstr>Спуск по перилам*</vt:lpstr>
      <vt:lpstr>Потому что…</vt:lpstr>
      <vt:lpstr>Презентация PowerPoint</vt:lpstr>
      <vt:lpstr>Подъем по перилам с использованием схватывающего узла.</vt:lpstr>
      <vt:lpstr>Подъем по перилам с использованием схватывающего узла. Часть 1*</vt:lpstr>
      <vt:lpstr>Презентация PowerPoint</vt:lpstr>
      <vt:lpstr>Подъем по перилам с использованием зажима (жумара)</vt:lpstr>
      <vt:lpstr>Подъем по перилам с использованием зажима (жумара)</vt:lpstr>
      <vt:lpstr>Подъем по перилам с использованием зажима (жумара)</vt:lpstr>
      <vt:lpstr>Презентация PowerPoint</vt:lpstr>
      <vt:lpstr>Движение по перилам траверсом</vt:lpstr>
      <vt:lpstr>Презентация PowerPoint</vt:lpstr>
      <vt:lpstr>Требования к страховке</vt:lpstr>
      <vt:lpstr>Требования: надежность</vt:lpstr>
      <vt:lpstr>Требования: непрерывность</vt:lpstr>
      <vt:lpstr>Требования: адекватность</vt:lpstr>
      <vt:lpstr>Литература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Страховка и самостраховка</dc:title>
  <dc:creator>Юрий Тильман</dc:creator>
  <cp:lastModifiedBy>Прохоров Иван Алексеевич</cp:lastModifiedBy>
  <cp:revision>14</cp:revision>
  <dcterms:created xsi:type="dcterms:W3CDTF">2019-12-10T19:45:56Z</dcterms:created>
  <dcterms:modified xsi:type="dcterms:W3CDTF">2019-12-13T07:21:22Z</dcterms:modified>
</cp:coreProperties>
</file>